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0" r:id="rId5"/>
    <p:sldId id="263" r:id="rId6"/>
    <p:sldId id="266" r:id="rId7"/>
    <p:sldId id="267" r:id="rId8"/>
    <p:sldId id="268" r:id="rId9"/>
    <p:sldId id="281" r:id="rId10"/>
    <p:sldId id="269" r:id="rId11"/>
    <p:sldId id="270" r:id="rId12"/>
    <p:sldId id="271" r:id="rId13"/>
    <p:sldId id="272" r:id="rId14"/>
    <p:sldId id="273" r:id="rId15"/>
    <p:sldId id="274" r:id="rId16"/>
    <p:sldId id="282" r:id="rId17"/>
    <p:sldId id="275" r:id="rId18"/>
    <p:sldId id="276" r:id="rId19"/>
    <p:sldId id="277" r:id="rId20"/>
    <p:sldId id="278" r:id="rId21"/>
    <p:sldId id="284" r:id="rId22"/>
    <p:sldId id="283" r:id="rId23"/>
    <p:sldId id="279" r:id="rId24"/>
    <p:sldId id="280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93EE8-1BDC-5E46-A726-4E07FC684483}" v="86" dt="2025-09-08T01:29:49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 snapToObjects="1">
      <p:cViewPr varScale="1">
        <p:scale>
          <a:sx n="88" d="100"/>
          <a:sy n="88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Morris" userId="6293defe-310f-41f4-b66c-a87c5aa59cc1" providerId="ADAL" clId="{27D2CEFF-98EC-59EB-939A-3EE4D4E6C1BD}"/>
    <pc:docChg chg="undo custSel addSld delSld modSld sldOrd">
      <pc:chgData name="Samantha Morris" userId="6293defe-310f-41f4-b66c-a87c5aa59cc1" providerId="ADAL" clId="{27D2CEFF-98EC-59EB-939A-3EE4D4E6C1BD}" dt="2025-09-08T01:30:22.998" v="2069" actId="1076"/>
      <pc:docMkLst>
        <pc:docMk/>
      </pc:docMkLst>
      <pc:sldChg chg="addSp modSp mod">
        <pc:chgData name="Samantha Morris" userId="6293defe-310f-41f4-b66c-a87c5aa59cc1" providerId="ADAL" clId="{27D2CEFF-98EC-59EB-939A-3EE4D4E6C1BD}" dt="2025-09-08T01:30:22.998" v="2069" actId="1076"/>
        <pc:sldMkLst>
          <pc:docMk/>
          <pc:sldMk cId="289888012" sldId="260"/>
        </pc:sldMkLst>
        <pc:picChg chg="add mod">
          <ac:chgData name="Samantha Morris" userId="6293defe-310f-41f4-b66c-a87c5aa59cc1" providerId="ADAL" clId="{27D2CEFF-98EC-59EB-939A-3EE4D4E6C1BD}" dt="2025-09-08T01:30:22.998" v="2069" actId="1076"/>
          <ac:picMkLst>
            <pc:docMk/>
            <pc:sldMk cId="289888012" sldId="260"/>
            <ac:picMk id="5" creationId="{4691DD10-4E3B-442E-C4E2-4FE85C720F0E}"/>
          </ac:picMkLst>
        </pc:picChg>
      </pc:sldChg>
      <pc:sldChg chg="delSp modSp mod">
        <pc:chgData name="Samantha Morris" userId="6293defe-310f-41f4-b66c-a87c5aa59cc1" providerId="ADAL" clId="{27D2CEFF-98EC-59EB-939A-3EE4D4E6C1BD}" dt="2025-09-01T06:29:29.315" v="1993" actId="478"/>
        <pc:sldMkLst>
          <pc:docMk/>
          <pc:sldMk cId="4257481835" sldId="266"/>
        </pc:sldMkLst>
        <pc:spChg chg="mod">
          <ac:chgData name="Samantha Morris" userId="6293defe-310f-41f4-b66c-a87c5aa59cc1" providerId="ADAL" clId="{27D2CEFF-98EC-59EB-939A-3EE4D4E6C1BD}" dt="2025-09-01T05:35:57.560" v="817" actId="403"/>
          <ac:spMkLst>
            <pc:docMk/>
            <pc:sldMk cId="4257481835" sldId="266"/>
            <ac:spMk id="2" creationId="{0D86F40E-0393-24C5-60F6-A0658489CDEA}"/>
          </ac:spMkLst>
        </pc:spChg>
      </pc:sldChg>
      <pc:sldChg chg="modSp mod">
        <pc:chgData name="Samantha Morris" userId="6293defe-310f-41f4-b66c-a87c5aa59cc1" providerId="ADAL" clId="{27D2CEFF-98EC-59EB-939A-3EE4D4E6C1BD}" dt="2025-09-01T06:30:06.302" v="1996" actId="27636"/>
        <pc:sldMkLst>
          <pc:docMk/>
          <pc:sldMk cId="114510139" sldId="267"/>
        </pc:sldMkLst>
        <pc:spChg chg="mod">
          <ac:chgData name="Samantha Morris" userId="6293defe-310f-41f4-b66c-a87c5aa59cc1" providerId="ADAL" clId="{27D2CEFF-98EC-59EB-939A-3EE4D4E6C1BD}" dt="2025-09-01T05:36:11.002" v="822" actId="403"/>
          <ac:spMkLst>
            <pc:docMk/>
            <pc:sldMk cId="114510139" sldId="267"/>
            <ac:spMk id="2" creationId="{FBAA18E7-02C6-0242-3BBA-DA571CC580D2}"/>
          </ac:spMkLst>
        </pc:spChg>
        <pc:spChg chg="mod">
          <ac:chgData name="Samantha Morris" userId="6293defe-310f-41f4-b66c-a87c5aa59cc1" providerId="ADAL" clId="{27D2CEFF-98EC-59EB-939A-3EE4D4E6C1BD}" dt="2025-09-01T06:30:06.302" v="1996" actId="27636"/>
          <ac:spMkLst>
            <pc:docMk/>
            <pc:sldMk cId="114510139" sldId="267"/>
            <ac:spMk id="4" creationId="{03B1C0D6-15CD-74FF-F46C-85608EA813A7}"/>
          </ac:spMkLst>
        </pc:spChg>
      </pc:sldChg>
      <pc:sldChg chg="modSp mod">
        <pc:chgData name="Samantha Morris" userId="6293defe-310f-41f4-b66c-a87c5aa59cc1" providerId="ADAL" clId="{27D2CEFF-98EC-59EB-939A-3EE4D4E6C1BD}" dt="2025-09-01T04:30:12.014" v="351" actId="14100"/>
        <pc:sldMkLst>
          <pc:docMk/>
          <pc:sldMk cId="1795351621" sldId="268"/>
        </pc:sldMkLst>
        <pc:picChg chg="mod">
          <ac:chgData name="Samantha Morris" userId="6293defe-310f-41f4-b66c-a87c5aa59cc1" providerId="ADAL" clId="{27D2CEFF-98EC-59EB-939A-3EE4D4E6C1BD}" dt="2025-09-01T04:30:12.014" v="351" actId="14100"/>
          <ac:picMkLst>
            <pc:docMk/>
            <pc:sldMk cId="1795351621" sldId="268"/>
            <ac:picMk id="2" creationId="{6D033740-A4C9-C72A-B6A4-5C334635B41A}"/>
          </ac:picMkLst>
        </pc:picChg>
      </pc:sldChg>
      <pc:sldChg chg="modSp mod">
        <pc:chgData name="Samantha Morris" userId="6293defe-310f-41f4-b66c-a87c5aa59cc1" providerId="ADAL" clId="{27D2CEFF-98EC-59EB-939A-3EE4D4E6C1BD}" dt="2025-09-02T03:22:22.054" v="2021" actId="20577"/>
        <pc:sldMkLst>
          <pc:docMk/>
          <pc:sldMk cId="172465605" sldId="271"/>
        </pc:sldMkLst>
        <pc:spChg chg="mod">
          <ac:chgData name="Samantha Morris" userId="6293defe-310f-41f4-b66c-a87c5aa59cc1" providerId="ADAL" clId="{27D2CEFF-98EC-59EB-939A-3EE4D4E6C1BD}" dt="2025-09-02T03:22:05.250" v="2020" actId="20577"/>
          <ac:spMkLst>
            <pc:docMk/>
            <pc:sldMk cId="172465605" sldId="271"/>
            <ac:spMk id="3" creationId="{2201D4B4-FF80-7FB6-34F7-40C32489CB34}"/>
          </ac:spMkLst>
        </pc:spChg>
        <pc:spChg chg="mod">
          <ac:chgData name="Samantha Morris" userId="6293defe-310f-41f4-b66c-a87c5aa59cc1" providerId="ADAL" clId="{27D2CEFF-98EC-59EB-939A-3EE4D4E6C1BD}" dt="2025-09-02T03:22:22.054" v="2021" actId="20577"/>
          <ac:spMkLst>
            <pc:docMk/>
            <pc:sldMk cId="172465605" sldId="271"/>
            <ac:spMk id="6" creationId="{D5D57BA4-9F98-D2D0-4541-DD325DF1214F}"/>
          </ac:spMkLst>
        </pc:spChg>
      </pc:sldChg>
      <pc:sldChg chg="modSp mod">
        <pc:chgData name="Samantha Morris" userId="6293defe-310f-41f4-b66c-a87c5aa59cc1" providerId="ADAL" clId="{27D2CEFF-98EC-59EB-939A-3EE4D4E6C1BD}" dt="2025-09-02T03:22:37.614" v="2022" actId="1076"/>
        <pc:sldMkLst>
          <pc:docMk/>
          <pc:sldMk cId="3524425433" sldId="272"/>
        </pc:sldMkLst>
        <pc:spChg chg="mod">
          <ac:chgData name="Samantha Morris" userId="6293defe-310f-41f4-b66c-a87c5aa59cc1" providerId="ADAL" clId="{27D2CEFF-98EC-59EB-939A-3EE4D4E6C1BD}" dt="2025-09-02T03:22:37.614" v="2022" actId="1076"/>
          <ac:spMkLst>
            <pc:docMk/>
            <pc:sldMk cId="3524425433" sldId="272"/>
            <ac:spMk id="8" creationId="{703BBE1B-9A3E-0240-E4AE-9DC803484315}"/>
          </ac:spMkLst>
        </pc:spChg>
      </pc:sldChg>
      <pc:sldChg chg="modSp mod">
        <pc:chgData name="Samantha Morris" userId="6293defe-310f-41f4-b66c-a87c5aa59cc1" providerId="ADAL" clId="{27D2CEFF-98EC-59EB-939A-3EE4D4E6C1BD}" dt="2025-09-02T04:48:20.115" v="2058" actId="14100"/>
        <pc:sldMkLst>
          <pc:docMk/>
          <pc:sldMk cId="250619041" sldId="273"/>
        </pc:sldMkLst>
        <pc:spChg chg="mod">
          <ac:chgData name="Samantha Morris" userId="6293defe-310f-41f4-b66c-a87c5aa59cc1" providerId="ADAL" clId="{27D2CEFF-98EC-59EB-939A-3EE4D4E6C1BD}" dt="2025-09-02T04:48:11.585" v="2057" actId="20577"/>
          <ac:spMkLst>
            <pc:docMk/>
            <pc:sldMk cId="250619041" sldId="273"/>
            <ac:spMk id="4" creationId="{7FFE38A1-0EF9-3700-63E6-9C3D0068F507}"/>
          </ac:spMkLst>
        </pc:spChg>
        <pc:picChg chg="mod">
          <ac:chgData name="Samantha Morris" userId="6293defe-310f-41f4-b66c-a87c5aa59cc1" providerId="ADAL" clId="{27D2CEFF-98EC-59EB-939A-3EE4D4E6C1BD}" dt="2025-09-02T04:48:20.115" v="2058" actId="14100"/>
          <ac:picMkLst>
            <pc:docMk/>
            <pc:sldMk cId="250619041" sldId="273"/>
            <ac:picMk id="13" creationId="{2521B07A-4F3D-CC03-C1C4-B40312884A89}"/>
          </ac:picMkLst>
        </pc:picChg>
      </pc:sldChg>
      <pc:sldChg chg="addSp delSp modSp mod">
        <pc:chgData name="Samantha Morris" userId="6293defe-310f-41f4-b66c-a87c5aa59cc1" providerId="ADAL" clId="{27D2CEFF-98EC-59EB-939A-3EE4D4E6C1BD}" dt="2025-09-01T06:08:53.688" v="903" actId="1076"/>
        <pc:sldMkLst>
          <pc:docMk/>
          <pc:sldMk cId="3483851889" sldId="274"/>
        </pc:sldMkLst>
        <pc:spChg chg="add mod">
          <ac:chgData name="Samantha Morris" userId="6293defe-310f-41f4-b66c-a87c5aa59cc1" providerId="ADAL" clId="{27D2CEFF-98EC-59EB-939A-3EE4D4E6C1BD}" dt="2025-09-01T02:57:29.947" v="5" actId="478"/>
          <ac:spMkLst>
            <pc:docMk/>
            <pc:sldMk cId="3483851889" sldId="274"/>
            <ac:spMk id="5" creationId="{749168ED-451F-A7FF-FED7-599CB21C810D}"/>
          </ac:spMkLst>
        </pc:spChg>
        <pc:spChg chg="add mod">
          <ac:chgData name="Samantha Morris" userId="6293defe-310f-41f4-b66c-a87c5aa59cc1" providerId="ADAL" clId="{27D2CEFF-98EC-59EB-939A-3EE4D4E6C1BD}" dt="2025-09-01T02:57:31.154" v="6"/>
          <ac:spMkLst>
            <pc:docMk/>
            <pc:sldMk cId="3483851889" sldId="274"/>
            <ac:spMk id="6" creationId="{0DA089A2-F354-F953-3D9B-2120B0671D22}"/>
          </ac:spMkLst>
        </pc:spChg>
        <pc:picChg chg="add mod">
          <ac:chgData name="Samantha Morris" userId="6293defe-310f-41f4-b66c-a87c5aa59cc1" providerId="ADAL" clId="{27D2CEFF-98EC-59EB-939A-3EE4D4E6C1BD}" dt="2025-09-01T06:07:54.006" v="895" actId="1038"/>
          <ac:picMkLst>
            <pc:docMk/>
            <pc:sldMk cId="3483851889" sldId="274"/>
            <ac:picMk id="12" creationId="{1C6D48FD-65B4-2317-CAA9-FAAAA93381FA}"/>
          </ac:picMkLst>
        </pc:picChg>
        <pc:picChg chg="add mod">
          <ac:chgData name="Samantha Morris" userId="6293defe-310f-41f4-b66c-a87c5aa59cc1" providerId="ADAL" clId="{27D2CEFF-98EC-59EB-939A-3EE4D4E6C1BD}" dt="2025-09-01T06:07:51.403" v="889" actId="1038"/>
          <ac:picMkLst>
            <pc:docMk/>
            <pc:sldMk cId="3483851889" sldId="274"/>
            <ac:picMk id="14" creationId="{855161AA-94FB-D2B5-6025-9F0ACC9F3642}"/>
          </ac:picMkLst>
        </pc:picChg>
        <pc:picChg chg="add mod">
          <ac:chgData name="Samantha Morris" userId="6293defe-310f-41f4-b66c-a87c5aa59cc1" providerId="ADAL" clId="{27D2CEFF-98EC-59EB-939A-3EE4D4E6C1BD}" dt="2025-09-01T06:07:31.541" v="880" actId="1076"/>
          <ac:picMkLst>
            <pc:docMk/>
            <pc:sldMk cId="3483851889" sldId="274"/>
            <ac:picMk id="16" creationId="{CF1003B8-4F1C-857A-AFED-22B44734ABB8}"/>
          </ac:picMkLst>
        </pc:picChg>
        <pc:picChg chg="add mod">
          <ac:chgData name="Samantha Morris" userId="6293defe-310f-41f4-b66c-a87c5aa59cc1" providerId="ADAL" clId="{27D2CEFF-98EC-59EB-939A-3EE4D4E6C1BD}" dt="2025-09-01T06:07:26.409" v="879" actId="1076"/>
          <ac:picMkLst>
            <pc:docMk/>
            <pc:sldMk cId="3483851889" sldId="274"/>
            <ac:picMk id="18" creationId="{A1DF9AF3-5AB9-5970-990F-1C5F664C0C28}"/>
          </ac:picMkLst>
        </pc:picChg>
        <pc:picChg chg="add mod">
          <ac:chgData name="Samantha Morris" userId="6293defe-310f-41f4-b66c-a87c5aa59cc1" providerId="ADAL" clId="{27D2CEFF-98EC-59EB-939A-3EE4D4E6C1BD}" dt="2025-09-01T06:07:38.364" v="882" actId="14100"/>
          <ac:picMkLst>
            <pc:docMk/>
            <pc:sldMk cId="3483851889" sldId="274"/>
            <ac:picMk id="20" creationId="{8C79DEC9-A45B-9DE5-49C5-4205303AA13B}"/>
          </ac:picMkLst>
        </pc:picChg>
        <pc:picChg chg="add mod">
          <ac:chgData name="Samantha Morris" userId="6293defe-310f-41f4-b66c-a87c5aa59cc1" providerId="ADAL" clId="{27D2CEFF-98EC-59EB-939A-3EE4D4E6C1BD}" dt="2025-09-01T06:07:42.633" v="884" actId="14100"/>
          <ac:picMkLst>
            <pc:docMk/>
            <pc:sldMk cId="3483851889" sldId="274"/>
            <ac:picMk id="22" creationId="{E35EB9BB-444C-F279-81F0-1F395AFCC27E}"/>
          </ac:picMkLst>
        </pc:picChg>
        <pc:picChg chg="add mod modCrop">
          <ac:chgData name="Samantha Morris" userId="6293defe-310f-41f4-b66c-a87c5aa59cc1" providerId="ADAL" clId="{27D2CEFF-98EC-59EB-939A-3EE4D4E6C1BD}" dt="2025-09-01T06:08:53.688" v="903" actId="1076"/>
          <ac:picMkLst>
            <pc:docMk/>
            <pc:sldMk cId="3483851889" sldId="274"/>
            <ac:picMk id="24" creationId="{7A380969-6395-382E-C145-066C445B091D}"/>
          </ac:picMkLst>
        </pc:picChg>
      </pc:sldChg>
      <pc:sldChg chg="addSp delSp modSp new mod ord">
        <pc:chgData name="Samantha Morris" userId="6293defe-310f-41f4-b66c-a87c5aa59cc1" providerId="ADAL" clId="{27D2CEFF-98EC-59EB-939A-3EE4D4E6C1BD}" dt="2025-09-01T06:09:31.348" v="904" actId="20578"/>
        <pc:sldMkLst>
          <pc:docMk/>
          <pc:sldMk cId="2229559305" sldId="275"/>
        </pc:sldMkLst>
        <pc:spChg chg="mod">
          <ac:chgData name="Samantha Morris" userId="6293defe-310f-41f4-b66c-a87c5aa59cc1" providerId="ADAL" clId="{27D2CEFF-98EC-59EB-939A-3EE4D4E6C1BD}" dt="2025-09-01T02:58:55.481" v="33" actId="403"/>
          <ac:spMkLst>
            <pc:docMk/>
            <pc:sldMk cId="2229559305" sldId="275"/>
            <ac:spMk id="2" creationId="{94A33FF8-B11F-39FC-DDD5-D6BBA9B44F64}"/>
          </ac:spMkLst>
        </pc:spChg>
        <pc:spChg chg="mod">
          <ac:chgData name="Samantha Morris" userId="6293defe-310f-41f4-b66c-a87c5aa59cc1" providerId="ADAL" clId="{27D2CEFF-98EC-59EB-939A-3EE4D4E6C1BD}" dt="2025-09-01T03:30:18.553" v="90" actId="207"/>
          <ac:spMkLst>
            <pc:docMk/>
            <pc:sldMk cId="2229559305" sldId="275"/>
            <ac:spMk id="3" creationId="{026F60B6-D092-1A33-5E1F-A76F225A2ECE}"/>
          </ac:spMkLst>
        </pc:spChg>
        <pc:picChg chg="add mod">
          <ac:chgData name="Samantha Morris" userId="6293defe-310f-41f4-b66c-a87c5aa59cc1" providerId="ADAL" clId="{27D2CEFF-98EC-59EB-939A-3EE4D4E6C1BD}" dt="2025-09-01T03:29:46.203" v="84" actId="1076"/>
          <ac:picMkLst>
            <pc:docMk/>
            <pc:sldMk cId="2229559305" sldId="275"/>
            <ac:picMk id="6" creationId="{885EF185-E0A4-6D65-D6A5-5E7A915CC0FC}"/>
          </ac:picMkLst>
        </pc:picChg>
      </pc:sldChg>
      <pc:sldChg chg="addSp delSp modSp add del mod">
        <pc:chgData name="Samantha Morris" userId="6293defe-310f-41f4-b66c-a87c5aa59cc1" providerId="ADAL" clId="{27D2CEFF-98EC-59EB-939A-3EE4D4E6C1BD}" dt="2025-09-01T02:57:44.381" v="9" actId="2696"/>
        <pc:sldMkLst>
          <pc:docMk/>
          <pc:sldMk cId="3531534991" sldId="275"/>
        </pc:sldMkLst>
      </pc:sldChg>
      <pc:sldChg chg="add del">
        <pc:chgData name="Samantha Morris" userId="6293defe-310f-41f4-b66c-a87c5aa59cc1" providerId="ADAL" clId="{27D2CEFF-98EC-59EB-939A-3EE4D4E6C1BD}" dt="2025-09-01T02:58:33.227" v="14" actId="2696"/>
        <pc:sldMkLst>
          <pc:docMk/>
          <pc:sldMk cId="1304539627" sldId="276"/>
        </pc:sldMkLst>
      </pc:sldChg>
      <pc:sldChg chg="delSp modSp add mod">
        <pc:chgData name="Samantha Morris" userId="6293defe-310f-41f4-b66c-a87c5aa59cc1" providerId="ADAL" clId="{27D2CEFF-98EC-59EB-939A-3EE4D4E6C1BD}" dt="2025-09-01T06:30:50.377" v="1997" actId="2711"/>
        <pc:sldMkLst>
          <pc:docMk/>
          <pc:sldMk cId="1807100051" sldId="276"/>
        </pc:sldMkLst>
        <pc:spChg chg="mod">
          <ac:chgData name="Samantha Morris" userId="6293defe-310f-41f4-b66c-a87c5aa59cc1" providerId="ADAL" clId="{27D2CEFF-98EC-59EB-939A-3EE4D4E6C1BD}" dt="2025-09-01T06:30:50.377" v="1997" actId="2711"/>
          <ac:spMkLst>
            <pc:docMk/>
            <pc:sldMk cId="1807100051" sldId="276"/>
            <ac:spMk id="3" creationId="{2211C833-4C96-1249-1E76-C2112DDC26AD}"/>
          </ac:spMkLst>
        </pc:spChg>
      </pc:sldChg>
      <pc:sldChg chg="addSp modSp new mod">
        <pc:chgData name="Samantha Morris" userId="6293defe-310f-41f4-b66c-a87c5aa59cc1" providerId="ADAL" clId="{27D2CEFF-98EC-59EB-939A-3EE4D4E6C1BD}" dt="2025-09-01T04:53:55.742" v="431" actId="1076"/>
        <pc:sldMkLst>
          <pc:docMk/>
          <pc:sldMk cId="2081157721" sldId="277"/>
        </pc:sldMkLst>
        <pc:picChg chg="add mod">
          <ac:chgData name="Samantha Morris" userId="6293defe-310f-41f4-b66c-a87c5aa59cc1" providerId="ADAL" clId="{27D2CEFF-98EC-59EB-939A-3EE4D4E6C1BD}" dt="2025-09-01T04:49:48.058" v="415" actId="1076"/>
          <ac:picMkLst>
            <pc:docMk/>
            <pc:sldMk cId="2081157721" sldId="277"/>
            <ac:picMk id="2" creationId="{5468379E-9A5C-7F31-CC68-DB48734DB7A6}"/>
          </ac:picMkLst>
        </pc:picChg>
        <pc:picChg chg="add mod">
          <ac:chgData name="Samantha Morris" userId="6293defe-310f-41f4-b66c-a87c5aa59cc1" providerId="ADAL" clId="{27D2CEFF-98EC-59EB-939A-3EE4D4E6C1BD}" dt="2025-09-01T04:53:55.742" v="431" actId="1076"/>
          <ac:picMkLst>
            <pc:docMk/>
            <pc:sldMk cId="2081157721" sldId="277"/>
            <ac:picMk id="3" creationId="{6EDDFAF0-AFCE-69CD-449D-396C1BC5ABCC}"/>
          </ac:picMkLst>
        </pc:picChg>
        <pc:picChg chg="add mod">
          <ac:chgData name="Samantha Morris" userId="6293defe-310f-41f4-b66c-a87c5aa59cc1" providerId="ADAL" clId="{27D2CEFF-98EC-59EB-939A-3EE4D4E6C1BD}" dt="2025-09-01T04:53:41.954" v="427" actId="688"/>
          <ac:picMkLst>
            <pc:docMk/>
            <pc:sldMk cId="2081157721" sldId="277"/>
            <ac:picMk id="4" creationId="{ED84B7EE-A014-D818-343C-EC9C0A1DCC82}"/>
          </ac:picMkLst>
        </pc:picChg>
        <pc:picChg chg="add mod">
          <ac:chgData name="Samantha Morris" userId="6293defe-310f-41f4-b66c-a87c5aa59cc1" providerId="ADAL" clId="{27D2CEFF-98EC-59EB-939A-3EE4D4E6C1BD}" dt="2025-09-01T04:48:41.723" v="400" actId="1076"/>
          <ac:picMkLst>
            <pc:docMk/>
            <pc:sldMk cId="2081157721" sldId="277"/>
            <ac:picMk id="5" creationId="{E906A166-9D96-9A15-05AC-16617FF7B669}"/>
          </ac:picMkLst>
        </pc:picChg>
        <pc:picChg chg="add mod">
          <ac:chgData name="Samantha Morris" userId="6293defe-310f-41f4-b66c-a87c5aa59cc1" providerId="ADAL" clId="{27D2CEFF-98EC-59EB-939A-3EE4D4E6C1BD}" dt="2025-09-01T04:49:54.558" v="416" actId="1076"/>
          <ac:picMkLst>
            <pc:docMk/>
            <pc:sldMk cId="2081157721" sldId="277"/>
            <ac:picMk id="6" creationId="{A1F6A464-0E77-67E3-DE5F-C4FAFEAE33E9}"/>
          </ac:picMkLst>
        </pc:picChg>
        <pc:picChg chg="add mod">
          <ac:chgData name="Samantha Morris" userId="6293defe-310f-41f4-b66c-a87c5aa59cc1" providerId="ADAL" clId="{27D2CEFF-98EC-59EB-939A-3EE4D4E6C1BD}" dt="2025-09-01T04:53:50.334" v="429" actId="1076"/>
          <ac:picMkLst>
            <pc:docMk/>
            <pc:sldMk cId="2081157721" sldId="277"/>
            <ac:picMk id="7" creationId="{D629D7FE-408E-E7A0-AA21-C78EB3218896}"/>
          </ac:picMkLst>
        </pc:picChg>
        <pc:picChg chg="add mod">
          <ac:chgData name="Samantha Morris" userId="6293defe-310f-41f4-b66c-a87c5aa59cc1" providerId="ADAL" clId="{27D2CEFF-98EC-59EB-939A-3EE4D4E6C1BD}" dt="2025-09-01T04:50:04.619" v="420" actId="14100"/>
          <ac:picMkLst>
            <pc:docMk/>
            <pc:sldMk cId="2081157721" sldId="277"/>
            <ac:picMk id="8" creationId="{2880B941-4842-FB90-4B2F-E957FABEB842}"/>
          </ac:picMkLst>
        </pc:picChg>
      </pc:sldChg>
      <pc:sldChg chg="add del">
        <pc:chgData name="Samantha Morris" userId="6293defe-310f-41f4-b66c-a87c5aa59cc1" providerId="ADAL" clId="{27D2CEFF-98EC-59EB-939A-3EE4D4E6C1BD}" dt="2025-09-01T02:58:16.854" v="13" actId="2696"/>
        <pc:sldMkLst>
          <pc:docMk/>
          <pc:sldMk cId="3871278842" sldId="277"/>
        </pc:sldMkLst>
      </pc:sldChg>
      <pc:sldChg chg="addSp delSp modSp new del mod">
        <pc:chgData name="Samantha Morris" userId="6293defe-310f-41f4-b66c-a87c5aa59cc1" providerId="ADAL" clId="{27D2CEFF-98EC-59EB-939A-3EE4D4E6C1BD}" dt="2025-09-01T05:10:33.395" v="460" actId="2696"/>
        <pc:sldMkLst>
          <pc:docMk/>
          <pc:sldMk cId="55329907" sldId="278"/>
        </pc:sldMkLst>
      </pc:sldChg>
      <pc:sldChg chg="addSp modSp new mod">
        <pc:chgData name="Samantha Morris" userId="6293defe-310f-41f4-b66c-a87c5aa59cc1" providerId="ADAL" clId="{27D2CEFF-98EC-59EB-939A-3EE4D4E6C1BD}" dt="2025-09-01T05:26:58.249" v="780" actId="1076"/>
        <pc:sldMkLst>
          <pc:docMk/>
          <pc:sldMk cId="3479666971" sldId="278"/>
        </pc:sldMkLst>
        <pc:spChg chg="add mod">
          <ac:chgData name="Samantha Morris" userId="6293defe-310f-41f4-b66c-a87c5aa59cc1" providerId="ADAL" clId="{27D2CEFF-98EC-59EB-939A-3EE4D4E6C1BD}" dt="2025-09-01T05:11:27.451" v="504" actId="20577"/>
          <ac:spMkLst>
            <pc:docMk/>
            <pc:sldMk cId="3479666971" sldId="278"/>
            <ac:spMk id="3" creationId="{47937EFE-DD32-8839-020B-B328BDDD1096}"/>
          </ac:spMkLst>
        </pc:spChg>
        <pc:picChg chg="add mod">
          <ac:chgData name="Samantha Morris" userId="6293defe-310f-41f4-b66c-a87c5aa59cc1" providerId="ADAL" clId="{27D2CEFF-98EC-59EB-939A-3EE4D4E6C1BD}" dt="2025-09-01T05:26:58.249" v="780" actId="1076"/>
          <ac:picMkLst>
            <pc:docMk/>
            <pc:sldMk cId="3479666971" sldId="278"/>
            <ac:picMk id="2" creationId="{8B121833-1E8B-23E0-A8B6-7CE323245F25}"/>
          </ac:picMkLst>
        </pc:picChg>
      </pc:sldChg>
      <pc:sldChg chg="modSp new mod">
        <pc:chgData name="Samantha Morris" userId="6293defe-310f-41f4-b66c-a87c5aa59cc1" providerId="ADAL" clId="{27D2CEFF-98EC-59EB-939A-3EE4D4E6C1BD}" dt="2025-09-01T06:31:17.597" v="2000" actId="2711"/>
        <pc:sldMkLst>
          <pc:docMk/>
          <pc:sldMk cId="869028854" sldId="279"/>
        </pc:sldMkLst>
        <pc:spChg chg="mod">
          <ac:chgData name="Samantha Morris" userId="6293defe-310f-41f4-b66c-a87c5aa59cc1" providerId="ADAL" clId="{27D2CEFF-98EC-59EB-939A-3EE4D4E6C1BD}" dt="2025-09-01T06:31:17.597" v="2000" actId="2711"/>
          <ac:spMkLst>
            <pc:docMk/>
            <pc:sldMk cId="869028854" sldId="279"/>
            <ac:spMk id="2" creationId="{A9C5257E-1E0A-615D-4DBF-FB7C23EEFC61}"/>
          </ac:spMkLst>
        </pc:spChg>
        <pc:spChg chg="mod">
          <ac:chgData name="Samantha Morris" userId="6293defe-310f-41f4-b66c-a87c5aa59cc1" providerId="ADAL" clId="{27D2CEFF-98EC-59EB-939A-3EE4D4E6C1BD}" dt="2025-09-01T06:31:11.930" v="1999" actId="14100"/>
          <ac:spMkLst>
            <pc:docMk/>
            <pc:sldMk cId="869028854" sldId="279"/>
            <ac:spMk id="3" creationId="{905C287B-8FA3-991B-540D-3E22D4459043}"/>
          </ac:spMkLst>
        </pc:spChg>
      </pc:sldChg>
      <pc:sldChg chg="modSp add mod">
        <pc:chgData name="Samantha Morris" userId="6293defe-310f-41f4-b66c-a87c5aa59cc1" providerId="ADAL" clId="{27D2CEFF-98EC-59EB-939A-3EE4D4E6C1BD}" dt="2025-09-01T05:30:44.092" v="797" actId="20577"/>
        <pc:sldMkLst>
          <pc:docMk/>
          <pc:sldMk cId="2152515563" sldId="280"/>
        </pc:sldMkLst>
        <pc:spChg chg="mod">
          <ac:chgData name="Samantha Morris" userId="6293defe-310f-41f4-b66c-a87c5aa59cc1" providerId="ADAL" clId="{27D2CEFF-98EC-59EB-939A-3EE4D4E6C1BD}" dt="2025-09-01T05:30:44.092" v="797" actId="20577"/>
          <ac:spMkLst>
            <pc:docMk/>
            <pc:sldMk cId="2152515563" sldId="280"/>
            <ac:spMk id="3" creationId="{1ED2EF02-F5F1-65AC-15E9-492D7765586A}"/>
          </ac:spMkLst>
        </pc:spChg>
      </pc:sldChg>
      <pc:sldChg chg="addSp delSp modSp add mod ord">
        <pc:chgData name="Samantha Morris" userId="6293defe-310f-41f4-b66c-a87c5aa59cc1" providerId="ADAL" clId="{27D2CEFF-98EC-59EB-939A-3EE4D4E6C1BD}" dt="2025-09-01T05:41:49.058" v="833" actId="20578"/>
        <pc:sldMkLst>
          <pc:docMk/>
          <pc:sldMk cId="2742935223" sldId="281"/>
        </pc:sldMkLst>
        <pc:picChg chg="add mod">
          <ac:chgData name="Samantha Morris" userId="6293defe-310f-41f4-b66c-a87c5aa59cc1" providerId="ADAL" clId="{27D2CEFF-98EC-59EB-939A-3EE4D4E6C1BD}" dt="2025-09-01T05:37:07.433" v="832" actId="14100"/>
          <ac:picMkLst>
            <pc:docMk/>
            <pc:sldMk cId="2742935223" sldId="281"/>
            <ac:picMk id="6" creationId="{432FD961-26F6-8DF0-D095-E9ADD3788952}"/>
          </ac:picMkLst>
        </pc:picChg>
      </pc:sldChg>
      <pc:sldChg chg="modSp add mod ord">
        <pc:chgData name="Samantha Morris" userId="6293defe-310f-41f4-b66c-a87c5aa59cc1" providerId="ADAL" clId="{27D2CEFF-98EC-59EB-939A-3EE4D4E6C1BD}" dt="2025-09-01T06:32:28.540" v="2018" actId="207"/>
        <pc:sldMkLst>
          <pc:docMk/>
          <pc:sldMk cId="2543185325" sldId="282"/>
        </pc:sldMkLst>
        <pc:spChg chg="mod">
          <ac:chgData name="Samantha Morris" userId="6293defe-310f-41f4-b66c-a87c5aa59cc1" providerId="ADAL" clId="{27D2CEFF-98EC-59EB-939A-3EE4D4E6C1BD}" dt="2025-09-01T06:32:28.540" v="2018" actId="207"/>
          <ac:spMkLst>
            <pc:docMk/>
            <pc:sldMk cId="2543185325" sldId="282"/>
            <ac:spMk id="4" creationId="{4B61EB43-8B0D-D83A-6736-59E391A6817D}"/>
          </ac:spMkLst>
        </pc:spChg>
      </pc:sldChg>
      <pc:sldChg chg="addSp delSp modSp add mod">
        <pc:chgData name="Samantha Morris" userId="6293defe-310f-41f4-b66c-a87c5aa59cc1" providerId="ADAL" clId="{27D2CEFF-98EC-59EB-939A-3EE4D4E6C1BD}" dt="2025-09-01T06:29:06.490" v="1992" actId="1076"/>
        <pc:sldMkLst>
          <pc:docMk/>
          <pc:sldMk cId="2262830846" sldId="283"/>
        </pc:sldMkLst>
        <pc:spChg chg="mod">
          <ac:chgData name="Samantha Morris" userId="6293defe-310f-41f4-b66c-a87c5aa59cc1" providerId="ADAL" clId="{27D2CEFF-98EC-59EB-939A-3EE4D4E6C1BD}" dt="2025-09-01T06:22:20.841" v="1385" actId="20577"/>
          <ac:spMkLst>
            <pc:docMk/>
            <pc:sldMk cId="2262830846" sldId="283"/>
            <ac:spMk id="3" creationId="{9D2EF1EF-3C96-E351-BD5C-C1092183CC39}"/>
          </ac:spMkLst>
        </pc:spChg>
        <pc:spChg chg="add mod">
          <ac:chgData name="Samantha Morris" userId="6293defe-310f-41f4-b66c-a87c5aa59cc1" providerId="ADAL" clId="{27D2CEFF-98EC-59EB-939A-3EE4D4E6C1BD}" dt="2025-09-01T06:28:57.391" v="1989" actId="20577"/>
          <ac:spMkLst>
            <pc:docMk/>
            <pc:sldMk cId="2262830846" sldId="283"/>
            <ac:spMk id="4" creationId="{EC455D2E-95A2-E566-A286-A4BA90C3993F}"/>
          </ac:spMkLst>
        </pc:spChg>
        <pc:spChg chg="add mod">
          <ac:chgData name="Samantha Morris" userId="6293defe-310f-41f4-b66c-a87c5aa59cc1" providerId="ADAL" clId="{27D2CEFF-98EC-59EB-939A-3EE4D4E6C1BD}" dt="2025-09-01T06:29:06.490" v="1992" actId="1076"/>
          <ac:spMkLst>
            <pc:docMk/>
            <pc:sldMk cId="2262830846" sldId="283"/>
            <ac:spMk id="5" creationId="{D89C2FEB-912E-6F63-D19E-A4798CFDD98F}"/>
          </ac:spMkLst>
        </pc:spChg>
      </pc:sldChg>
      <pc:sldChg chg="modSp add mod">
        <pc:chgData name="Samantha Morris" userId="6293defe-310f-41f4-b66c-a87c5aa59cc1" providerId="ADAL" clId="{27D2CEFF-98EC-59EB-939A-3EE4D4E6C1BD}" dt="2025-09-01T06:28:22.764" v="1954" actId="207"/>
        <pc:sldMkLst>
          <pc:docMk/>
          <pc:sldMk cId="126577648" sldId="284"/>
        </pc:sldMkLst>
        <pc:spChg chg="mod">
          <ac:chgData name="Samantha Morris" userId="6293defe-310f-41f4-b66c-a87c5aa59cc1" providerId="ADAL" clId="{27D2CEFF-98EC-59EB-939A-3EE4D4E6C1BD}" dt="2025-09-01T06:28:22.764" v="1954" actId="207"/>
          <ac:spMkLst>
            <pc:docMk/>
            <pc:sldMk cId="126577648" sldId="284"/>
            <ac:spMk id="3" creationId="{0055486C-E114-5686-28FF-3C476F1208E4}"/>
          </ac:spMkLst>
        </pc:spChg>
        <pc:spChg chg="mod">
          <ac:chgData name="Samantha Morris" userId="6293defe-310f-41f4-b66c-a87c5aa59cc1" providerId="ADAL" clId="{27D2CEFF-98EC-59EB-939A-3EE4D4E6C1BD}" dt="2025-09-01T06:27:48.030" v="1934" actId="14100"/>
          <ac:spMkLst>
            <pc:docMk/>
            <pc:sldMk cId="126577648" sldId="284"/>
            <ac:spMk id="4" creationId="{FAE93F22-81DF-DAA3-5DF5-82497F218158}"/>
          </ac:spMkLst>
        </pc:spChg>
        <pc:spChg chg="mod">
          <ac:chgData name="Samantha Morris" userId="6293defe-310f-41f4-b66c-a87c5aa59cc1" providerId="ADAL" clId="{27D2CEFF-98EC-59EB-939A-3EE4D4E6C1BD}" dt="2025-09-01T06:28:12.717" v="1952" actId="20577"/>
          <ac:spMkLst>
            <pc:docMk/>
            <pc:sldMk cId="126577648" sldId="284"/>
            <ac:spMk id="5" creationId="{38AA5E01-0CF8-001A-CCFC-A3ABA1A5B5D6}"/>
          </ac:spMkLst>
        </pc:spChg>
      </pc:sldChg>
      <pc:sldChg chg="modSp add mod">
        <pc:chgData name="Samantha Morris" userId="6293defe-310f-41f4-b66c-a87c5aa59cc1" providerId="ADAL" clId="{27D2CEFF-98EC-59EB-939A-3EE4D4E6C1BD}" dt="2025-09-01T06:31:40.264" v="2015" actId="5793"/>
        <pc:sldMkLst>
          <pc:docMk/>
          <pc:sldMk cId="635731167" sldId="285"/>
        </pc:sldMkLst>
        <pc:spChg chg="mod">
          <ac:chgData name="Samantha Morris" userId="6293defe-310f-41f4-b66c-a87c5aa59cc1" providerId="ADAL" clId="{27D2CEFF-98EC-59EB-939A-3EE4D4E6C1BD}" dt="2025-09-01T06:31:40.264" v="2015" actId="5793"/>
          <ac:spMkLst>
            <pc:docMk/>
            <pc:sldMk cId="635731167" sldId="285"/>
            <ac:spMk id="5" creationId="{FBA033DC-52FB-1F3F-A33A-7157BBEB81D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chris@nrmrq.org.au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mailto:chair@nrmrq.org.au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652146E-6B45-0945-A8AD-AD9C5D7B95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1DB4D23A-A5A0-4C47-9F4E-54BD0D7C2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6324F-DC54-F242-8C37-63128DBE1D1A}"/>
              </a:ext>
            </a:extLst>
          </p:cNvPr>
          <p:cNvSpPr/>
          <p:nvPr userDrawn="1"/>
        </p:nvSpPr>
        <p:spPr>
          <a:xfrm>
            <a:off x="0" y="0"/>
            <a:ext cx="10256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B1C97845-499F-EE48-9024-3BA4A43A3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421" y="6088581"/>
            <a:ext cx="600765" cy="600765"/>
          </a:xfrm>
          <a:prstGeom prst="rect">
            <a:avLst/>
          </a:prstGeom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166FF-861A-1B45-9D00-7C8F31CF0074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212725" y="304800"/>
            <a:ext cx="600075" cy="5578475"/>
          </a:xfrm>
        </p:spPr>
        <p:txBody>
          <a:bodyPr vert="eaVert"/>
          <a:lstStyle>
            <a:lvl1pPr marL="0" indent="0" algn="r">
              <a:buFontTx/>
              <a:buNone/>
              <a:defRPr b="1" i="0">
                <a:solidFill>
                  <a:srgbClr val="496DA9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dirty="0"/>
              <a:t>INSERT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21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67D1EF-DCAA-244E-A3A1-A8FCBACFF0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4D431-4F9C-D04C-A0CF-106A32011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5840" y="1778000"/>
            <a:ext cx="8077200" cy="4156075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3200">
                <a:solidFill>
                  <a:schemeClr val="bg1"/>
                </a:solidFill>
              </a:defRPr>
            </a:lvl2pPr>
            <a:lvl3pPr algn="ctr">
              <a:defRPr sz="3200">
                <a:solidFill>
                  <a:schemeClr val="bg1"/>
                </a:solidFill>
              </a:defRPr>
            </a:lvl3pPr>
            <a:lvl4pPr algn="ctr">
              <a:defRPr sz="3200">
                <a:solidFill>
                  <a:schemeClr val="bg1"/>
                </a:solidFill>
              </a:defRPr>
            </a:lvl4pPr>
            <a:lvl5pPr algn="ctr"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7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67D1EF-DCAA-244E-A3A1-A8FCBACFF0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53D9B5C-2A3E-EE42-9515-0BEBA90C7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5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840C7-DB3F-0146-BCFD-08AA981154F3}"/>
              </a:ext>
            </a:extLst>
          </p:cNvPr>
          <p:cNvSpPr/>
          <p:nvPr userDrawn="1"/>
        </p:nvSpPr>
        <p:spPr>
          <a:xfrm>
            <a:off x="0" y="5801032"/>
            <a:ext cx="12192000" cy="1056968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4DB33-7124-2643-B059-DFF1AB38A958}"/>
              </a:ext>
            </a:extLst>
          </p:cNvPr>
          <p:cNvSpPr txBox="1"/>
          <p:nvPr userDrawn="1"/>
        </p:nvSpPr>
        <p:spPr>
          <a:xfrm>
            <a:off x="0" y="614485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admin@nrmrq.org.au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|  </a:t>
            </a:r>
            <a:r>
              <a:rPr lang="en-U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www.nrmrq.org.au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F2699-62E9-014F-B367-055D8D4308B8}"/>
              </a:ext>
            </a:extLst>
          </p:cNvPr>
          <p:cNvSpPr txBox="1"/>
          <p:nvPr userDrawn="1"/>
        </p:nvSpPr>
        <p:spPr>
          <a:xfrm>
            <a:off x="4977045" y="1948929"/>
            <a:ext cx="2731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Chris Norman</a:t>
            </a:r>
          </a:p>
          <a:p>
            <a:pPr lvl="0"/>
            <a:r>
              <a:rPr lang="en-US" sz="2000" dirty="0">
                <a:solidFill>
                  <a:srgbClr val="E4662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CEO</a:t>
            </a:r>
          </a:p>
          <a:p>
            <a:pPr lvl="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chris@nrmrq.org.au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0419 790 943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51D6AD-11C6-844B-BD9E-2E22D883CF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46" y="967337"/>
            <a:ext cx="2322900" cy="3859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7925F-07C1-8447-807E-04ABF6A9239F}"/>
              </a:ext>
            </a:extLst>
          </p:cNvPr>
          <p:cNvSpPr txBox="1"/>
          <p:nvPr userDrawn="1"/>
        </p:nvSpPr>
        <p:spPr>
          <a:xfrm>
            <a:off x="4731239" y="967337"/>
            <a:ext cx="357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496D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IN TOUCH</a:t>
            </a:r>
            <a:endParaRPr lang="en-US" sz="3600" dirty="0">
              <a:solidFill>
                <a:srgbClr val="496D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30FA40-5F48-C44A-B456-D29F0BE5BA74}"/>
              </a:ext>
            </a:extLst>
          </p:cNvPr>
          <p:cNvCxnSpPr>
            <a:cxnSpLocks/>
          </p:cNvCxnSpPr>
          <p:nvPr userDrawn="1"/>
        </p:nvCxnSpPr>
        <p:spPr>
          <a:xfrm>
            <a:off x="4876800" y="2065935"/>
            <a:ext cx="0" cy="1061884"/>
          </a:xfrm>
          <a:prstGeom prst="line">
            <a:avLst/>
          </a:prstGeom>
          <a:ln w="4445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6D4E96-9BD3-1B44-A6C0-11B4BFF90028}"/>
              </a:ext>
            </a:extLst>
          </p:cNvPr>
          <p:cNvSpPr txBox="1"/>
          <p:nvPr userDrawn="1"/>
        </p:nvSpPr>
        <p:spPr>
          <a:xfrm>
            <a:off x="8614981" y="1948929"/>
            <a:ext cx="2731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Julie Boyd</a:t>
            </a:r>
          </a:p>
          <a:p>
            <a:pPr lvl="0"/>
            <a:r>
              <a:rPr lang="en-US" sz="2000" dirty="0">
                <a:solidFill>
                  <a:srgbClr val="E4662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Chair</a:t>
            </a:r>
          </a:p>
          <a:p>
            <a:pPr lvl="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chair@nrmrq.org.au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0419 029 544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0740C6-276A-C34F-8C05-2452D16ECA13}"/>
              </a:ext>
            </a:extLst>
          </p:cNvPr>
          <p:cNvCxnSpPr>
            <a:cxnSpLocks/>
          </p:cNvCxnSpPr>
          <p:nvPr userDrawn="1"/>
        </p:nvCxnSpPr>
        <p:spPr>
          <a:xfrm>
            <a:off x="8514736" y="2065935"/>
            <a:ext cx="0" cy="1061884"/>
          </a:xfrm>
          <a:prstGeom prst="line">
            <a:avLst/>
          </a:prstGeom>
          <a:ln w="4445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9BDBF395-C36A-2C47-8008-C5D950E9EF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27784" y="3616186"/>
            <a:ext cx="1198938" cy="1198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DB01E3-FF3B-574D-AA7C-E0F5BDC31C73}"/>
              </a:ext>
            </a:extLst>
          </p:cNvPr>
          <p:cNvSpPr txBox="1"/>
          <p:nvPr userDrawn="1"/>
        </p:nvSpPr>
        <p:spPr>
          <a:xfrm>
            <a:off x="6186806" y="3984127"/>
            <a:ext cx="180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solidFill>
                  <a:srgbClr val="496D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SCAN CODE TO VIEW OUR NEW WEBSITE</a:t>
            </a:r>
            <a:endParaRPr lang="en-US" sz="1600" dirty="0">
              <a:solidFill>
                <a:srgbClr val="496D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4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DB4D23A-A5A0-4C47-9F4E-54BD0D7C2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9EB7178-01E3-9F47-BAA3-643874E97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FC021-FE89-E94D-8E8E-4ADB3CC5E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485" y="1625283"/>
            <a:ext cx="4532313" cy="1351597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dirty="0"/>
              <a:t>HEADING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6EEFD2-C7AF-0943-9011-11E281999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3292475"/>
            <a:ext cx="4532313" cy="2498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Enter Sub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9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8F0806-DFDE-8C41-9B99-66D7C4EB3073}"/>
              </a:ext>
            </a:extLst>
          </p:cNvPr>
          <p:cNvSpPr/>
          <p:nvPr userDrawn="1"/>
        </p:nvSpPr>
        <p:spPr>
          <a:xfrm>
            <a:off x="0" y="0"/>
            <a:ext cx="12192000" cy="1255776"/>
          </a:xfrm>
          <a:prstGeom prst="rect">
            <a:avLst/>
          </a:prstGeom>
          <a:solidFill>
            <a:srgbClr val="496DA9"/>
          </a:solidFill>
          <a:ln>
            <a:solidFill>
              <a:srgbClr val="49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241C63-91BC-934F-AE1A-5223FB1D2B56}"/>
              </a:ext>
            </a:extLst>
          </p:cNvPr>
          <p:cNvCxnSpPr>
            <a:cxnSpLocks/>
          </p:cNvCxnSpPr>
          <p:nvPr userDrawn="1"/>
        </p:nvCxnSpPr>
        <p:spPr>
          <a:xfrm>
            <a:off x="0" y="1255776"/>
            <a:ext cx="12192000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A829012-E377-ED4F-B17D-CD40C27E3D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4312" y="354183"/>
            <a:ext cx="9223375" cy="54741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Heading Here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AB5C59B-1411-AF48-8DB4-D240A4770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F2C99B-0C67-4C4D-9049-8AD982A6E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8F0806-DFDE-8C41-9B99-66D7C4EB3073}"/>
              </a:ext>
            </a:extLst>
          </p:cNvPr>
          <p:cNvSpPr/>
          <p:nvPr userDrawn="1"/>
        </p:nvSpPr>
        <p:spPr>
          <a:xfrm>
            <a:off x="0" y="0"/>
            <a:ext cx="12192000" cy="1255776"/>
          </a:xfrm>
          <a:prstGeom prst="rect">
            <a:avLst/>
          </a:prstGeom>
          <a:solidFill>
            <a:srgbClr val="496DA9"/>
          </a:solidFill>
          <a:ln>
            <a:solidFill>
              <a:srgbClr val="49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241C63-91BC-934F-AE1A-5223FB1D2B56}"/>
              </a:ext>
            </a:extLst>
          </p:cNvPr>
          <p:cNvCxnSpPr>
            <a:cxnSpLocks/>
          </p:cNvCxnSpPr>
          <p:nvPr userDrawn="1"/>
        </p:nvCxnSpPr>
        <p:spPr>
          <a:xfrm>
            <a:off x="0" y="1255776"/>
            <a:ext cx="12192000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A829012-E377-ED4F-B17D-CD40C27E3D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4312" y="354183"/>
            <a:ext cx="9223375" cy="54741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Heading Here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AB5C59B-1411-AF48-8DB4-D240A4770F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9C08D13-9950-714F-A2A9-4E82911D3F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7150" y="1978850"/>
            <a:ext cx="3901122" cy="41560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FC5529-D226-3D49-A132-3C2D71B05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5470" y="1978850"/>
            <a:ext cx="3901122" cy="41560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8F0806-DFDE-8C41-9B99-66D7C4EB3073}"/>
              </a:ext>
            </a:extLst>
          </p:cNvPr>
          <p:cNvSpPr/>
          <p:nvPr userDrawn="1"/>
        </p:nvSpPr>
        <p:spPr>
          <a:xfrm>
            <a:off x="0" y="0"/>
            <a:ext cx="12192000" cy="1255776"/>
          </a:xfrm>
          <a:prstGeom prst="rect">
            <a:avLst/>
          </a:prstGeom>
          <a:solidFill>
            <a:srgbClr val="496DA9"/>
          </a:solidFill>
          <a:ln>
            <a:solidFill>
              <a:srgbClr val="49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241C63-91BC-934F-AE1A-5223FB1D2B56}"/>
              </a:ext>
            </a:extLst>
          </p:cNvPr>
          <p:cNvCxnSpPr>
            <a:cxnSpLocks/>
          </p:cNvCxnSpPr>
          <p:nvPr userDrawn="1"/>
        </p:nvCxnSpPr>
        <p:spPr>
          <a:xfrm>
            <a:off x="0" y="1255776"/>
            <a:ext cx="12192000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A829012-E377-ED4F-B17D-CD40C27E3D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4312" y="354183"/>
            <a:ext cx="9223375" cy="54741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6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3600" b="1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Heading Here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AB5C59B-1411-AF48-8DB4-D240A4770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67D940-8B08-0141-A632-3B4FF0A615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725" y="1930399"/>
            <a:ext cx="3313113" cy="41560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88A49-F3B6-CB4D-8F98-36AE95880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9438" y="1930400"/>
            <a:ext cx="6472237" cy="41560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EBDED34-A7B2-8D48-9B7F-F7FB8B852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8ECA7DE-FFB0-BF48-A12E-E76A490BE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1F4520-6883-5542-B3AC-BF01785DDF14}"/>
              </a:ext>
            </a:extLst>
          </p:cNvPr>
          <p:cNvSpPr/>
          <p:nvPr userDrawn="1"/>
        </p:nvSpPr>
        <p:spPr>
          <a:xfrm>
            <a:off x="0" y="0"/>
            <a:ext cx="3409122" cy="68580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1B538B-D2E0-A949-80D3-4B2D63B36FAF}"/>
              </a:ext>
            </a:extLst>
          </p:cNvPr>
          <p:cNvCxnSpPr>
            <a:cxnSpLocks/>
          </p:cNvCxnSpPr>
          <p:nvPr userDrawn="1"/>
        </p:nvCxnSpPr>
        <p:spPr>
          <a:xfrm>
            <a:off x="518984" y="4790327"/>
            <a:ext cx="580767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0CC284-0577-A24F-A830-83C0E22DD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5201921"/>
            <a:ext cx="2559050" cy="127984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A5434D8-7A64-BD4B-A8D3-CD049DD6D7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9763" y="669925"/>
            <a:ext cx="2154237" cy="2317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8ECA7DE-FFB0-BF48-A12E-E76A490BE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1F4520-6883-5542-B3AC-BF01785DDF14}"/>
              </a:ext>
            </a:extLst>
          </p:cNvPr>
          <p:cNvSpPr/>
          <p:nvPr userDrawn="1"/>
        </p:nvSpPr>
        <p:spPr>
          <a:xfrm>
            <a:off x="0" y="0"/>
            <a:ext cx="3409122" cy="68580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1B538B-D2E0-A949-80D3-4B2D63B36FAF}"/>
              </a:ext>
            </a:extLst>
          </p:cNvPr>
          <p:cNvCxnSpPr>
            <a:cxnSpLocks/>
          </p:cNvCxnSpPr>
          <p:nvPr userDrawn="1"/>
        </p:nvCxnSpPr>
        <p:spPr>
          <a:xfrm>
            <a:off x="518984" y="4790327"/>
            <a:ext cx="580767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0CC284-0577-A24F-A830-83C0E22DD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5201921"/>
            <a:ext cx="2559050" cy="127984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  <a:endParaRPr lang="en-US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97A2212-1129-5B44-B88B-C1D1C370AA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9763" y="669925"/>
            <a:ext cx="2154237" cy="23177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90A80-7321-434A-B814-9111832A2F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2163" y="669924"/>
            <a:ext cx="5802312" cy="572071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9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8ECA7DE-FFB0-BF48-A12E-E76A490BE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1F4520-6883-5542-B3AC-BF01785DDF14}"/>
              </a:ext>
            </a:extLst>
          </p:cNvPr>
          <p:cNvSpPr/>
          <p:nvPr userDrawn="1"/>
        </p:nvSpPr>
        <p:spPr>
          <a:xfrm>
            <a:off x="0" y="0"/>
            <a:ext cx="3409122" cy="68580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1B538B-D2E0-A949-80D3-4B2D63B36FAF}"/>
              </a:ext>
            </a:extLst>
          </p:cNvPr>
          <p:cNvCxnSpPr>
            <a:cxnSpLocks/>
          </p:cNvCxnSpPr>
          <p:nvPr userDrawn="1"/>
        </p:nvCxnSpPr>
        <p:spPr>
          <a:xfrm>
            <a:off x="518984" y="4790327"/>
            <a:ext cx="580767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0CC284-0577-A24F-A830-83C0E22DD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5201921"/>
            <a:ext cx="2559050" cy="127984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  <a:endParaRPr lang="en-US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97A2212-1129-5B44-B88B-C1D1C370AA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9763" y="669925"/>
            <a:ext cx="2154237" cy="2317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1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8ECA7DE-FFB0-BF48-A12E-E76A490BE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8381" y="5393232"/>
            <a:ext cx="646115" cy="1073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1F4520-6883-5542-B3AC-BF01785DDF14}"/>
              </a:ext>
            </a:extLst>
          </p:cNvPr>
          <p:cNvSpPr/>
          <p:nvPr userDrawn="1"/>
        </p:nvSpPr>
        <p:spPr>
          <a:xfrm>
            <a:off x="0" y="0"/>
            <a:ext cx="3409122" cy="68580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1B538B-D2E0-A949-80D3-4B2D63B36FAF}"/>
              </a:ext>
            </a:extLst>
          </p:cNvPr>
          <p:cNvCxnSpPr>
            <a:cxnSpLocks/>
          </p:cNvCxnSpPr>
          <p:nvPr userDrawn="1"/>
        </p:nvCxnSpPr>
        <p:spPr>
          <a:xfrm>
            <a:off x="518984" y="2072640"/>
            <a:ext cx="580767" cy="0"/>
          </a:xfrm>
          <a:prstGeom prst="line">
            <a:avLst/>
          </a:prstGeom>
          <a:ln w="38100">
            <a:solidFill>
              <a:srgbClr val="E4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0CC284-0577-A24F-A830-83C0E22DD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787831"/>
            <a:ext cx="2559050" cy="127984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57739-3BA0-4A41-A4D4-4EE2D5BFC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113" y="2590800"/>
            <a:ext cx="2559050" cy="38750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7C888A7-8A50-D040-86A5-64015FFC86E7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4237038" y="863600"/>
            <a:ext cx="6451600" cy="54562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3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993FA-8592-BE47-B6EB-E897148AC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13E11-BE63-4245-B7BA-6F7667B2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3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0" r:id="rId3"/>
    <p:sldLayoutId id="2147483649" r:id="rId4"/>
    <p:sldLayoutId id="2147483663" r:id="rId5"/>
    <p:sldLayoutId id="2147483650" r:id="rId6"/>
    <p:sldLayoutId id="2147483661" r:id="rId7"/>
    <p:sldLayoutId id="2147483666" r:id="rId8"/>
    <p:sldLayoutId id="2147483662" r:id="rId9"/>
    <p:sldLayoutId id="2147483651" r:id="rId10"/>
    <p:sldLayoutId id="2147483665" r:id="rId11"/>
    <p:sldLayoutId id="2147483664" r:id="rId12"/>
    <p:sldLayoutId id="2147483668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FD20E-24CB-10E6-38AE-E78BC5D31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639" y="902525"/>
            <a:ext cx="5237018" cy="287118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TURNING THE TIDE ON STATE INVESTMENT IN QUEENSLAND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091C6-1C63-0A56-FF0A-119003CC6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1" y="3452131"/>
            <a:ext cx="5746150" cy="2498725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Campaigning for success</a:t>
            </a:r>
          </a:p>
        </p:txBody>
      </p:sp>
      <p:pic>
        <p:nvPicPr>
          <p:cNvPr id="5" name="Picture 4" descr="A collection of logos and symbols&#10;&#10;AI-generated content may be incorrect.">
            <a:extLst>
              <a:ext uri="{FF2B5EF4-FFF2-40B4-BE49-F238E27FC236}">
                <a16:creationId xmlns:a16="http://schemas.microsoft.com/office/drawing/2014/main" id="{4691DD10-4E3B-442E-C4E2-4FE85C72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242" y="1398718"/>
            <a:ext cx="4544500" cy="45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D0F6-5126-496F-302F-6C8393F5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52CBE-1CDE-3E1D-5AED-FEED3A0CD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4312" y="224114"/>
            <a:ext cx="9223375" cy="547411"/>
          </a:xfrm>
        </p:spPr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WE DID IT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22AB7-CF53-4A56-E281-64B6557667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0797" y="1617250"/>
            <a:ext cx="7284820" cy="415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RESEARCH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research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audiences: politicians and advisers, governments, peak bodies, communities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listening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targeted one-on-one conversations with politicians and their advisers to find what they ‘really think’ of NRM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mapping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power / interest matrix with CEOs and Chairs identifying relationships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mapping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marginal seats, influential party members (not just politicians), and champions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250 meetings tracked through a Google Sheet that all CEOs and Chairs accessed and updated in real time.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89C863B-9918-C1D4-8719-303BC5F97171}"/>
              </a:ext>
            </a:extLst>
          </p:cNvPr>
          <p:cNvSpPr/>
          <p:nvPr/>
        </p:nvSpPr>
        <p:spPr>
          <a:xfrm>
            <a:off x="6989523" y="2367418"/>
            <a:ext cx="1528175" cy="3594971"/>
          </a:xfrm>
          <a:prstGeom prst="rightBrace">
            <a:avLst/>
          </a:prstGeom>
          <a:ln w="76200">
            <a:solidFill>
              <a:srgbClr val="496D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351726C0-FB72-F245-AAC4-3D798CE3DD4F}"/>
              </a:ext>
            </a:extLst>
          </p:cNvPr>
          <p:cNvSpPr/>
          <p:nvPr/>
        </p:nvSpPr>
        <p:spPr>
          <a:xfrm rot="12022065">
            <a:off x="9343290" y="1883218"/>
            <a:ext cx="2795654" cy="2911461"/>
          </a:xfrm>
          <a:prstGeom prst="teardrop">
            <a:avLst>
              <a:gd name="adj" fmla="val 1128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BBE1B-9A3E-0240-E4AE-9DC803484315}"/>
              </a:ext>
            </a:extLst>
          </p:cNvPr>
          <p:cNvSpPr txBox="1"/>
          <p:nvPr/>
        </p:nvSpPr>
        <p:spPr>
          <a:xfrm rot="634297">
            <a:off x="9586607" y="2307622"/>
            <a:ext cx="22421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Developed and adapted key messages and our pitch based on what we learned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2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C7BC4-5AB4-0826-49FE-7C5EE30C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5E2DA-33D8-9073-FFBC-312370B8E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4312" y="224114"/>
            <a:ext cx="9223375" cy="547411"/>
          </a:xfrm>
        </p:spPr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E38A1-0EF9-3700-63E6-9C3D0068F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486" y="1453243"/>
            <a:ext cx="10457201" cy="51806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MENTALITY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Created from the top-down, bottom-up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46 regionally-led signature projects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Grouped into 7 statewide themes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Packaged together as one ask</a:t>
            </a: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Prioritising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data, facts, science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Clear on problem we’re solving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tailored versions (Labor, LNP, Katter)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Clear costings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Public support from statewide partners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Strong campaign visuals, identity, messages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Placeholder 12" descr="A person holding dirt in their hands&#10;&#10;AI-generated content may be incorrect.">
            <a:extLst>
              <a:ext uri="{FF2B5EF4-FFF2-40B4-BE49-F238E27FC236}">
                <a16:creationId xmlns:a16="http://schemas.microsoft.com/office/drawing/2014/main" id="{2521B07A-4F3D-CC03-C1C4-B40312884A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071" t="27033" r="52707" b="29212"/>
          <a:stretch>
            <a:fillRect/>
          </a:stretch>
        </p:blipFill>
        <p:spPr>
          <a:xfrm>
            <a:off x="8302171" y="1443951"/>
            <a:ext cx="3753643" cy="5278885"/>
          </a:xfrm>
        </p:spPr>
      </p:pic>
    </p:spTree>
    <p:extLst>
      <p:ext uri="{BB962C8B-B14F-4D97-AF65-F5344CB8AC3E}">
        <p14:creationId xmlns:p14="http://schemas.microsoft.com/office/powerpoint/2010/main" val="25061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168ED-451F-A7FF-FED7-599CB21C8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DA089A2-F354-F953-3D9B-2120B0671D22}"/>
              </a:ext>
            </a:extLst>
          </p:cNvPr>
          <p:cNvSpPr txBox="1">
            <a:spLocks/>
          </p:cNvSpPr>
          <p:nvPr/>
        </p:nvSpPr>
        <p:spPr>
          <a:xfrm>
            <a:off x="1484312" y="224114"/>
            <a:ext cx="9223375" cy="54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ird standing on a rock&#10;&#10;AI-generated content may be incorrect.">
            <a:extLst>
              <a:ext uri="{FF2B5EF4-FFF2-40B4-BE49-F238E27FC236}">
                <a16:creationId xmlns:a16="http://schemas.microsoft.com/office/drawing/2014/main" id="{1C6D48FD-65B4-2317-CAA9-FAAAA933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208" y="4224555"/>
            <a:ext cx="2279262" cy="2279262"/>
          </a:xfrm>
          <a:prstGeom prst="rect">
            <a:avLst/>
          </a:prstGeom>
        </p:spPr>
      </p:pic>
      <p:pic>
        <p:nvPicPr>
          <p:cNvPr id="14" name="Picture 13" descr="A fire in a forest&#10;&#10;AI-generated content may be incorrect.">
            <a:extLst>
              <a:ext uri="{FF2B5EF4-FFF2-40B4-BE49-F238E27FC236}">
                <a16:creationId xmlns:a16="http://schemas.microsoft.com/office/drawing/2014/main" id="{855161AA-94FB-D2B5-6025-9F0ACC9F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18" y="1608569"/>
            <a:ext cx="2279262" cy="2279262"/>
          </a:xfrm>
          <a:prstGeom prst="rect">
            <a:avLst/>
          </a:prstGeom>
        </p:spPr>
      </p:pic>
      <p:pic>
        <p:nvPicPr>
          <p:cNvPr id="16" name="Picture 15" descr="A person in a field&#10;&#10;AI-generated content may be incorrect.">
            <a:extLst>
              <a:ext uri="{FF2B5EF4-FFF2-40B4-BE49-F238E27FC236}">
                <a16:creationId xmlns:a16="http://schemas.microsoft.com/office/drawing/2014/main" id="{CF1003B8-4F1C-857A-AFED-22B44734A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831" y="4224555"/>
            <a:ext cx="2279262" cy="2279262"/>
          </a:xfrm>
          <a:prstGeom prst="rect">
            <a:avLst/>
          </a:prstGeom>
        </p:spPr>
      </p:pic>
      <p:pic>
        <p:nvPicPr>
          <p:cNvPr id="18" name="Picture 17" descr="A group of people standing in a grassy area&#10;&#10;AI-generated content may be incorrect.">
            <a:extLst>
              <a:ext uri="{FF2B5EF4-FFF2-40B4-BE49-F238E27FC236}">
                <a16:creationId xmlns:a16="http://schemas.microsoft.com/office/drawing/2014/main" id="{A1DF9AF3-5AB9-5970-990F-1C5F664C0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831" y="1608569"/>
            <a:ext cx="2279262" cy="2279262"/>
          </a:xfrm>
          <a:prstGeom prst="rect">
            <a:avLst/>
          </a:prstGeom>
        </p:spPr>
      </p:pic>
      <p:pic>
        <p:nvPicPr>
          <p:cNvPr id="20" name="Picture 19" descr="A river surrounded by trees&#10;&#10;AI-generated content may be incorrect.">
            <a:extLst>
              <a:ext uri="{FF2B5EF4-FFF2-40B4-BE49-F238E27FC236}">
                <a16:creationId xmlns:a16="http://schemas.microsoft.com/office/drawing/2014/main" id="{8C79DEC9-A45B-9DE5-49C5-4205303AA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706" y="4224555"/>
            <a:ext cx="2279262" cy="2279262"/>
          </a:xfrm>
          <a:prstGeom prst="rect">
            <a:avLst/>
          </a:prstGeom>
        </p:spPr>
      </p:pic>
      <p:pic>
        <p:nvPicPr>
          <p:cNvPr id="22" name="Picture 21" descr="A group of people in orange jumpsuits&#10;&#10;AI-generated content may be incorrect.">
            <a:extLst>
              <a:ext uri="{FF2B5EF4-FFF2-40B4-BE49-F238E27FC236}">
                <a16:creationId xmlns:a16="http://schemas.microsoft.com/office/drawing/2014/main" id="{E35EB9BB-444C-F279-81F0-1F395AFCC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705" y="1610061"/>
            <a:ext cx="2277769" cy="2277769"/>
          </a:xfrm>
          <a:prstGeom prst="rect">
            <a:avLst/>
          </a:prstGeom>
        </p:spPr>
      </p:pic>
      <p:pic>
        <p:nvPicPr>
          <p:cNvPr id="24" name="Picture 23" descr="Hands holding a book with a picture of people&#10;&#10;AI-generated content may be incorrect.">
            <a:extLst>
              <a:ext uri="{FF2B5EF4-FFF2-40B4-BE49-F238E27FC236}">
                <a16:creationId xmlns:a16="http://schemas.microsoft.com/office/drawing/2014/main" id="{7A380969-6395-382E-C145-066C445B09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074" t="11521" r="30374" b="22077"/>
          <a:stretch>
            <a:fillRect/>
          </a:stretch>
        </p:blipFill>
        <p:spPr>
          <a:xfrm>
            <a:off x="239891" y="1608569"/>
            <a:ext cx="4270634" cy="48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5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F4311-58B9-FBA1-ECA8-DA1772F0B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1EB43-8B0D-D83A-6736-59E391A68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9880" y="2238787"/>
            <a:ext cx="6472237" cy="4156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496D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VOICE,</a:t>
            </a:r>
          </a:p>
          <a:p>
            <a:pPr marL="0" indent="0" algn="ctr">
              <a:buNone/>
            </a:pPr>
            <a:endParaRPr lang="en-US" sz="1200" b="1" dirty="0">
              <a:solidFill>
                <a:srgbClr val="496D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496D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FACES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B977D-5636-6E54-EAA9-AFFE4926D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3989F69-BB6E-D996-7667-24E6BF324F78}"/>
              </a:ext>
            </a:extLst>
          </p:cNvPr>
          <p:cNvSpPr txBox="1">
            <a:spLocks/>
          </p:cNvSpPr>
          <p:nvPr/>
        </p:nvSpPr>
        <p:spPr>
          <a:xfrm>
            <a:off x="1484312" y="224114"/>
            <a:ext cx="9223375" cy="54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8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A33FF8-B11F-39FC-DDD5-D6BBA9B44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F60B6-D092-1A33-5E1F-A76F225A2E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9538" y="2347742"/>
            <a:ext cx="3901122" cy="415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LAUNCH EARLY</a:t>
            </a:r>
          </a:p>
          <a:p>
            <a:pPr marL="0" indent="0">
              <a:buNone/>
            </a:pP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LAUNCH LOUD</a:t>
            </a:r>
          </a:p>
        </p:txBody>
      </p:sp>
      <p:pic>
        <p:nvPicPr>
          <p:cNvPr id="6" name="Picture 5" descr="A group of people holding brochures&#10;&#10;AI-generated content may be incorrect.">
            <a:extLst>
              <a:ext uri="{FF2B5EF4-FFF2-40B4-BE49-F238E27FC236}">
                <a16:creationId xmlns:a16="http://schemas.microsoft.com/office/drawing/2014/main" id="{885EF185-E0A4-6D65-D6A5-5E7A915C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321" y="2408002"/>
            <a:ext cx="6341464" cy="42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5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395A1-A5EB-DF2C-B645-E1F79747D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92495D-C0E4-798C-1A8B-BA31FE49D0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1C833-4C96-1249-1E76-C2112DDC26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000" y="2212830"/>
            <a:ext cx="10567780" cy="415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RELENTLESS ADVOCACY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Saturation at state and regional level</a:t>
            </a: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One ask. One voice. Many faces</a:t>
            </a: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Clear, consistent and unwavering messaging</a:t>
            </a:r>
          </a:p>
        </p:txBody>
      </p:sp>
    </p:spTree>
    <p:extLst>
      <p:ext uri="{BB962C8B-B14F-4D97-AF65-F5344CB8AC3E}">
        <p14:creationId xmlns:p14="http://schemas.microsoft.com/office/powerpoint/2010/main" val="180710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8379E-9A5C-7F31-CC68-DB48734D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1205">
            <a:off x="300618" y="-377401"/>
            <a:ext cx="4801960" cy="3116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6A464-0E77-67E3-DE5F-C4FAFEAE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3" y="2687891"/>
            <a:ext cx="5363212" cy="2175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4B7EE-A014-D818-343C-EC9C0A1DC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0404">
            <a:off x="4613430" y="1106993"/>
            <a:ext cx="6204679" cy="2698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06A166-9D96-9A15-05AC-16617FF7B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3032">
            <a:off x="-5410" y="4574716"/>
            <a:ext cx="4882338" cy="219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9D7FE-408E-E7A0-AA21-C78EB3218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601" y="4275804"/>
            <a:ext cx="4693998" cy="2581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DDFAF0-AFCE-69CD-449D-396C1BC5A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60794">
            <a:off x="7711374" y="3563372"/>
            <a:ext cx="5170111" cy="2600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0B941-4842-FB90-4B2F-E957FABEB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3530" y="-50928"/>
            <a:ext cx="4008471" cy="2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5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8B121833-1E8B-23E0-A8B6-7CE32324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743" y="532151"/>
            <a:ext cx="5793698" cy="5793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937EFE-DD32-8839-020B-B328BDDD1096}"/>
              </a:ext>
            </a:extLst>
          </p:cNvPr>
          <p:cNvSpPr txBox="1"/>
          <p:nvPr/>
        </p:nvSpPr>
        <p:spPr>
          <a:xfrm>
            <a:off x="351451" y="1798820"/>
            <a:ext cx="4724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 </a:t>
            </a:r>
          </a:p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PLAYBOOK</a:t>
            </a:r>
          </a:p>
        </p:txBody>
      </p:sp>
    </p:spTree>
    <p:extLst>
      <p:ext uri="{BB962C8B-B14F-4D97-AF65-F5344CB8AC3E}">
        <p14:creationId xmlns:p14="http://schemas.microsoft.com/office/powerpoint/2010/main" val="3479666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AF90C-78B7-1BFA-364D-2F118CF34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55486C-E114-5686-28FF-3C476F1208E4}"/>
              </a:ext>
            </a:extLst>
          </p:cNvPr>
          <p:cNvSpPr txBox="1"/>
          <p:nvPr/>
        </p:nvSpPr>
        <p:spPr>
          <a:xfrm>
            <a:off x="319919" y="458751"/>
            <a:ext cx="6288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93F22-81DF-DAA3-5DF5-82497F218158}"/>
              </a:ext>
            </a:extLst>
          </p:cNvPr>
          <p:cNvSpPr txBox="1"/>
          <p:nvPr/>
        </p:nvSpPr>
        <p:spPr>
          <a:xfrm>
            <a:off x="767255" y="1634329"/>
            <a:ext cx="438806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HAVE A CLEAR GOAL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START EARLY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LISTEN DEEPLY AND BE PREPARED TO ADAPT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HAVE A CLEAR ASK, BUILT FROM THE GROUND-UP AS WELL AS THE TOP-DOWN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A5E01-0CF8-001A-CCFC-A3ABA1A5B5D6}"/>
              </a:ext>
            </a:extLst>
          </p:cNvPr>
          <p:cNvSpPr txBox="1"/>
          <p:nvPr/>
        </p:nvSpPr>
        <p:spPr>
          <a:xfrm>
            <a:off x="5987957" y="1597513"/>
            <a:ext cx="60096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DEVELOP AN ACTUAL CAMPAIGN – AUDIENCES, KEY MESSAGES, TACTICS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ONE VOICE, MANY FACES. BRIEF EVERYONE REGULARLY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LAUNCH EARLY AND LOUD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ADVOCATE RELENTLESSLY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DOCUMENT + ANALYSE EVERYTHING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6577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8251-2135-C397-B06C-C7BBC62CF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2EF1EF-3C96-E351-BD5C-C1092183CC39}"/>
              </a:ext>
            </a:extLst>
          </p:cNvPr>
          <p:cNvSpPr txBox="1"/>
          <p:nvPr/>
        </p:nvSpPr>
        <p:spPr>
          <a:xfrm>
            <a:off x="319919" y="458751"/>
            <a:ext cx="5866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LEARNINGS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55D2E-95A2-E566-A286-A4BA90C3993F}"/>
              </a:ext>
            </a:extLst>
          </p:cNvPr>
          <p:cNvSpPr txBox="1"/>
          <p:nvPr/>
        </p:nvSpPr>
        <p:spPr>
          <a:xfrm>
            <a:off x="767256" y="1981170"/>
            <a:ext cx="46245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KEEP THE STORY SIMPLE</a:t>
            </a:r>
            <a:r>
              <a:rPr lang="en-US" sz="2800" dirty="0">
                <a:solidFill>
                  <a:schemeClr val="bg1"/>
                </a:solidFill>
              </a:rPr>
              <a:t>, but don’t oversimplify (use facts and data)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WORK AS A TEAM</a:t>
            </a:r>
            <a:r>
              <a:rPr lang="en-US" sz="2800" dirty="0">
                <a:solidFill>
                  <a:schemeClr val="bg1"/>
                </a:solidFill>
              </a:rPr>
              <a:t>: one voice, many faces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AGENCY RELATIONSHIPS </a:t>
            </a:r>
            <a:r>
              <a:rPr lang="en-US" sz="2800" dirty="0">
                <a:solidFill>
                  <a:schemeClr val="bg1"/>
                </a:solidFill>
              </a:rPr>
              <a:t>are as critical as political ones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C2FEB-912E-6F63-D19E-A4798CFDD98F}"/>
              </a:ext>
            </a:extLst>
          </p:cNvPr>
          <p:cNvSpPr txBox="1"/>
          <p:nvPr/>
        </p:nvSpPr>
        <p:spPr>
          <a:xfrm>
            <a:off x="6453354" y="1981170"/>
            <a:ext cx="48347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MINISTERIAL SUPPORT </a:t>
            </a:r>
            <a:r>
              <a:rPr lang="en-US" sz="2800" dirty="0">
                <a:solidFill>
                  <a:schemeClr val="bg1"/>
                </a:solidFill>
              </a:rPr>
              <a:t>does not mean system-wide understanding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WINNING THE ASK </a:t>
            </a:r>
            <a:r>
              <a:rPr lang="en-US" sz="2800" dirty="0">
                <a:solidFill>
                  <a:schemeClr val="bg1"/>
                </a:solidFill>
              </a:rPr>
              <a:t>is the start of the next advocacy cycle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283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D706D3E5-3198-B468-2BEC-66BDD5FB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87" y="764679"/>
            <a:ext cx="2839130" cy="45232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63C716-55C6-EEDC-2E5F-C0BCEC922D84}"/>
              </a:ext>
            </a:extLst>
          </p:cNvPr>
          <p:cNvSpPr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0E45B-4B17-5F5A-4515-5C3A105E694D}"/>
              </a:ext>
            </a:extLst>
          </p:cNvPr>
          <p:cNvSpPr txBox="1"/>
          <p:nvPr/>
        </p:nvSpPr>
        <p:spPr>
          <a:xfrm>
            <a:off x="3734642" y="1208300"/>
            <a:ext cx="55218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496DA9"/>
                </a:solidFill>
              </a:rPr>
              <a:t>PRESENTERS</a:t>
            </a:r>
            <a:endParaRPr lang="en-US" sz="3600" b="1" dirty="0">
              <a:solidFill>
                <a:srgbClr val="496DA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2CEC1-25D0-FE21-2623-CC97A5480FF9}"/>
              </a:ext>
            </a:extLst>
          </p:cNvPr>
          <p:cNvSpPr txBox="1"/>
          <p:nvPr/>
        </p:nvSpPr>
        <p:spPr>
          <a:xfrm>
            <a:off x="4107543" y="2903974"/>
            <a:ext cx="2702535" cy="12618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CHRIS NORMAN</a:t>
            </a:r>
          </a:p>
          <a:p>
            <a:r>
              <a:rPr lang="en-US" sz="2400" dirty="0"/>
              <a:t>CEO</a:t>
            </a:r>
          </a:p>
          <a:p>
            <a:r>
              <a:rPr lang="en-US" sz="2400" dirty="0"/>
              <a:t>chris@nrmrq.org.au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BD163C-862E-CF0D-2A73-697C8EBD9FB5}"/>
              </a:ext>
            </a:extLst>
          </p:cNvPr>
          <p:cNvCxnSpPr>
            <a:cxnSpLocks/>
          </p:cNvCxnSpPr>
          <p:nvPr/>
        </p:nvCxnSpPr>
        <p:spPr>
          <a:xfrm>
            <a:off x="3904343" y="2968168"/>
            <a:ext cx="0" cy="111760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54D5B2-3C48-2B14-6664-FE7E30942BA6}"/>
              </a:ext>
            </a:extLst>
          </p:cNvPr>
          <p:cNvSpPr txBox="1"/>
          <p:nvPr/>
        </p:nvSpPr>
        <p:spPr>
          <a:xfrm>
            <a:off x="7887095" y="2896026"/>
            <a:ext cx="4047518" cy="12618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SAMANTHA MORRIS</a:t>
            </a:r>
          </a:p>
          <a:p>
            <a:r>
              <a:rPr lang="en-US" sz="2400" dirty="0"/>
              <a:t>STRATEGIC COMMUNICATION</a:t>
            </a:r>
          </a:p>
          <a:p>
            <a:r>
              <a:rPr lang="en-US" sz="2400" dirty="0"/>
              <a:t>sam@wombatcreative.com.au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2353D0-98EB-D9B7-9214-4F777B93BE21}"/>
              </a:ext>
            </a:extLst>
          </p:cNvPr>
          <p:cNvCxnSpPr>
            <a:cxnSpLocks/>
          </p:cNvCxnSpPr>
          <p:nvPr/>
        </p:nvCxnSpPr>
        <p:spPr>
          <a:xfrm>
            <a:off x="7702113" y="2983802"/>
            <a:ext cx="0" cy="111760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739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C5257E-1E0A-615D-4DBF-FB7C23EEF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597" y="944380"/>
            <a:ext cx="4961744" cy="181381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WITH THANKS TO OUR ELECTION WORKING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C287B-8FA3-991B-540D-3E22D4459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670" y="3292475"/>
            <a:ext cx="5285582" cy="2928443"/>
          </a:xfrm>
        </p:spPr>
        <p:txBody>
          <a:bodyPr>
            <a:normAutofit fontScale="62500" lnSpcReduction="20000"/>
          </a:bodyPr>
          <a:lstStyle/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Julie Boyd (Chair NRMRQ)</a:t>
            </a:r>
          </a:p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Chris Norman (CEO NRMRQ)</a:t>
            </a:r>
          </a:p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Julie McLellan (CEO Healthy Land &amp; Water)</a:t>
            </a:r>
          </a:p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Scott Crawford (CEO NQ Dry Tropics)</a:t>
            </a:r>
          </a:p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Zoe Williams (CEO Gulf Savannah NRM)</a:t>
            </a:r>
          </a:p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Billy Thomson (NRMRQ)</a:t>
            </a:r>
          </a:p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Samantha Morris (Consultant).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2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5ECF-F823-2F8D-62E8-F358C478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E157BB66-63C0-8598-CE63-71C1E555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743" y="532151"/>
            <a:ext cx="5793698" cy="5793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2EF02-F5F1-65AC-15E9-492D7765586A}"/>
              </a:ext>
            </a:extLst>
          </p:cNvPr>
          <p:cNvSpPr txBox="1"/>
          <p:nvPr/>
        </p:nvSpPr>
        <p:spPr>
          <a:xfrm>
            <a:off x="351451" y="1798820"/>
            <a:ext cx="55063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 </a:t>
            </a:r>
          </a:p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PLAYBOOK +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5251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B6473-0BF6-4318-589B-EDC536C0E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592602DA-B4EC-E08A-DBA4-459043C1D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87" y="764679"/>
            <a:ext cx="2839130" cy="45232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963992-8464-287F-2DDE-DD523CF469A8}"/>
              </a:ext>
            </a:extLst>
          </p:cNvPr>
          <p:cNvSpPr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solidFill>
            <a:srgbClr val="496DA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033DC-52FB-1F3F-A33A-7157BBEB81D2}"/>
              </a:ext>
            </a:extLst>
          </p:cNvPr>
          <p:cNvSpPr txBox="1"/>
          <p:nvPr/>
        </p:nvSpPr>
        <p:spPr>
          <a:xfrm>
            <a:off x="3734642" y="1208300"/>
            <a:ext cx="479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496DA9"/>
                </a:solidFill>
              </a:rPr>
              <a:t>THANKS </a:t>
            </a:r>
            <a:r>
              <a:rPr lang="en-US" sz="8000" b="1" dirty="0">
                <a:solidFill>
                  <a:srgbClr val="496DA9"/>
                </a:solidFill>
                <a:sym typeface="Wingdings" pitchFamily="2" charset="2"/>
              </a:rPr>
              <a:t></a:t>
            </a:r>
            <a:endParaRPr lang="en-US" sz="3600" b="1" dirty="0">
              <a:solidFill>
                <a:srgbClr val="496DA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FAFC4-31E7-FD42-15ED-B68453BE92EB}"/>
              </a:ext>
            </a:extLst>
          </p:cNvPr>
          <p:cNvSpPr txBox="1"/>
          <p:nvPr/>
        </p:nvSpPr>
        <p:spPr>
          <a:xfrm>
            <a:off x="4107543" y="2903974"/>
            <a:ext cx="2702535" cy="12618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CHRIS NORMAN</a:t>
            </a:r>
          </a:p>
          <a:p>
            <a:r>
              <a:rPr lang="en-US" sz="2400" dirty="0"/>
              <a:t>CEO</a:t>
            </a:r>
          </a:p>
          <a:p>
            <a:r>
              <a:rPr lang="en-US" sz="2400" dirty="0"/>
              <a:t>chris@nrmrq.org.au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6FE08-1F7D-AF3D-EBC9-83A8F92B6BA3}"/>
              </a:ext>
            </a:extLst>
          </p:cNvPr>
          <p:cNvCxnSpPr>
            <a:cxnSpLocks/>
          </p:cNvCxnSpPr>
          <p:nvPr/>
        </p:nvCxnSpPr>
        <p:spPr>
          <a:xfrm>
            <a:off x="3904343" y="2968168"/>
            <a:ext cx="0" cy="111760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F7D567-4DEC-B3FC-08AF-20D54B91AB0B}"/>
              </a:ext>
            </a:extLst>
          </p:cNvPr>
          <p:cNvSpPr txBox="1"/>
          <p:nvPr/>
        </p:nvSpPr>
        <p:spPr>
          <a:xfrm>
            <a:off x="7887095" y="2896026"/>
            <a:ext cx="4047518" cy="12618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SAMANTHA MORRIS</a:t>
            </a:r>
          </a:p>
          <a:p>
            <a:r>
              <a:rPr lang="en-US" sz="2400" dirty="0"/>
              <a:t>STRATEGIC COMMUNICATION</a:t>
            </a:r>
          </a:p>
          <a:p>
            <a:r>
              <a:rPr lang="en-US" sz="2400" dirty="0"/>
              <a:t>sam@wombatcreative.com.au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FAAB5E-0A20-5539-A0AC-C642AFAF7F78}"/>
              </a:ext>
            </a:extLst>
          </p:cNvPr>
          <p:cNvCxnSpPr>
            <a:cxnSpLocks/>
          </p:cNvCxnSpPr>
          <p:nvPr/>
        </p:nvCxnSpPr>
        <p:spPr>
          <a:xfrm>
            <a:off x="7702113" y="2983802"/>
            <a:ext cx="0" cy="111760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3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4E10-C1D6-7B1F-CA24-D0C160CE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86F40E-0393-24C5-60F6-A0658489C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C4604-394C-2E30-090C-A9718B73D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797" y="1862735"/>
            <a:ext cx="4403960" cy="4156075"/>
          </a:xfrm>
        </p:spPr>
        <p:txBody>
          <a:bodyPr/>
          <a:lstStyle/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COST EFFECTIVE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COMMUNITY-DRIVEN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CRITICAL SERVICES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SAVING THE WORLD	</a:t>
            </a:r>
          </a:p>
        </p:txBody>
      </p:sp>
    </p:spTree>
    <p:extLst>
      <p:ext uri="{BB962C8B-B14F-4D97-AF65-F5344CB8AC3E}">
        <p14:creationId xmlns:p14="http://schemas.microsoft.com/office/powerpoint/2010/main" val="425748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BE03E-522D-C249-5310-21296B24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AA18E7-02C6-0242-3BBA-DA571CC58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1B571-A987-8FD8-05E3-19DCE59AC0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797" y="1862735"/>
            <a:ext cx="4403960" cy="4156075"/>
          </a:xfrm>
        </p:spPr>
        <p:txBody>
          <a:bodyPr/>
          <a:lstStyle/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COST EFFECTIVE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COMMUNITY-DRIVEN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CRITICAL SERVICES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SAVING THE WORLD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1C0D6-15CD-74FF-F46C-85608EA81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9294" y="1732107"/>
            <a:ext cx="4644582" cy="477171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SOLVING THE EXTINCTION CRISIS</a:t>
            </a:r>
          </a:p>
          <a:p>
            <a:endParaRPr lang="en-US" sz="1050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PROTECTING FOOD SECURITY</a:t>
            </a:r>
          </a:p>
          <a:p>
            <a:endParaRPr lang="en-US" sz="1000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MANAGING WATERWAYS WORTH BILLIONS TO THE ECONOMY</a:t>
            </a:r>
          </a:p>
          <a:p>
            <a:endParaRPr lang="en-US" sz="1000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SKILLED WORKFORCE IN 23 LOCATIONS</a:t>
            </a:r>
          </a:p>
          <a:p>
            <a:endParaRPr lang="en-US" sz="1000" dirty="0">
              <a:ln>
                <a:solidFill>
                  <a:srgbClr val="496DA9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SHOVEL-READY PROJECTS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985A5AA-39E5-1D8F-7F00-FE4358D85517}"/>
              </a:ext>
            </a:extLst>
          </p:cNvPr>
          <p:cNvSpPr/>
          <p:nvPr/>
        </p:nvSpPr>
        <p:spPr>
          <a:xfrm>
            <a:off x="4857756" y="3004457"/>
            <a:ext cx="1470473" cy="13498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96DA9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4510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033740-A4C9-C72A-B6A4-5C334635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612" y="-419724"/>
            <a:ext cx="7293035" cy="4840792"/>
          </a:xfrm>
          <a:prstGeom prst="rect">
            <a:avLst/>
          </a:prstGeom>
        </p:spPr>
      </p:pic>
      <p:pic>
        <p:nvPicPr>
          <p:cNvPr id="4" name="Picture 3" descr="Hands holding a book with a picture of people&#10;&#10;AI-generated content may be incorrect.">
            <a:extLst>
              <a:ext uri="{FF2B5EF4-FFF2-40B4-BE49-F238E27FC236}">
                <a16:creationId xmlns:a16="http://schemas.microsoft.com/office/drawing/2014/main" id="{213258B9-0430-71AA-5B49-B638029A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63" t="12605" r="25770" b="16433"/>
          <a:stretch>
            <a:fillRect/>
          </a:stretch>
        </p:blipFill>
        <p:spPr>
          <a:xfrm rot="880047">
            <a:off x="5540080" y="-346429"/>
            <a:ext cx="7082400" cy="7170003"/>
          </a:xfrm>
          <a:prstGeom prst="rect">
            <a:avLst/>
          </a:prstGeom>
        </p:spPr>
      </p:pic>
      <p:pic>
        <p:nvPicPr>
          <p:cNvPr id="11" name="Picture 10" descr="A farm with mountains in the background&#10;&#10;AI-generated content may be incorrect.">
            <a:extLst>
              <a:ext uri="{FF2B5EF4-FFF2-40B4-BE49-F238E27FC236}">
                <a16:creationId xmlns:a16="http://schemas.microsoft.com/office/drawing/2014/main" id="{34504BF9-AC27-D453-9115-AACC51B85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362" y="4411447"/>
            <a:ext cx="2297212" cy="2297212"/>
          </a:xfrm>
          <a:prstGeom prst="rect">
            <a:avLst/>
          </a:prstGeom>
        </p:spPr>
      </p:pic>
      <p:pic>
        <p:nvPicPr>
          <p:cNvPr id="13" name="Picture 12" descr="A person standing in a field&#10;&#10;AI-generated content may be incorrect.">
            <a:extLst>
              <a:ext uri="{FF2B5EF4-FFF2-40B4-BE49-F238E27FC236}">
                <a16:creationId xmlns:a16="http://schemas.microsoft.com/office/drawing/2014/main" id="{435D8E00-80CF-8A17-4439-0D5E9B2B2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516" y="4411447"/>
            <a:ext cx="2297212" cy="2297212"/>
          </a:xfrm>
          <a:prstGeom prst="rect">
            <a:avLst/>
          </a:prstGeom>
        </p:spPr>
      </p:pic>
      <p:pic>
        <p:nvPicPr>
          <p:cNvPr id="15" name="Picture 14" descr="A person standing in a field next to a tree&#10;&#10;AI-generated content may be incorrect.">
            <a:extLst>
              <a:ext uri="{FF2B5EF4-FFF2-40B4-BE49-F238E27FC236}">
                <a16:creationId xmlns:a16="http://schemas.microsoft.com/office/drawing/2014/main" id="{4D482FE5-41A7-C593-A0F2-1BB38C442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989" y="4411447"/>
            <a:ext cx="2297212" cy="2297212"/>
          </a:xfrm>
          <a:prstGeom prst="rect">
            <a:avLst/>
          </a:prstGeom>
        </p:spPr>
      </p:pic>
      <p:pic>
        <p:nvPicPr>
          <p:cNvPr id="17" name="Picture 16" descr="A group of men standing in a forest&#10;&#10;AI-generated content may be incorrect.">
            <a:extLst>
              <a:ext uri="{FF2B5EF4-FFF2-40B4-BE49-F238E27FC236}">
                <a16:creationId xmlns:a16="http://schemas.microsoft.com/office/drawing/2014/main" id="{E51BCBDD-C7F5-E642-B928-2AA622418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6" y="4411448"/>
            <a:ext cx="2297211" cy="2297211"/>
          </a:xfrm>
          <a:prstGeom prst="rect">
            <a:avLst/>
          </a:prstGeom>
        </p:spPr>
      </p:pic>
      <p:pic>
        <p:nvPicPr>
          <p:cNvPr id="19" name="Picture 18" descr="A wild boar drinking water&#10;&#10;AI-generated content may be incorrect.">
            <a:extLst>
              <a:ext uri="{FF2B5EF4-FFF2-40B4-BE49-F238E27FC236}">
                <a16:creationId xmlns:a16="http://schemas.microsoft.com/office/drawing/2014/main" id="{15D94528-5106-A5EF-FAC6-D2C8F0CCB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618" y="4411447"/>
            <a:ext cx="2297212" cy="2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E4D6-A3AF-474C-BD49-C8755CFE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C48F46-CF5B-4CAB-A506-178125FD0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>
                <a:ln>
                  <a:solidFill>
                    <a:srgbClr val="496DA9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pic>
        <p:nvPicPr>
          <p:cNvPr id="6" name="Picture 5" descr="A diagram of a program&#10;&#10;AI-generated content may be incorrect.">
            <a:extLst>
              <a:ext uri="{FF2B5EF4-FFF2-40B4-BE49-F238E27FC236}">
                <a16:creationId xmlns:a16="http://schemas.microsoft.com/office/drawing/2014/main" id="{432FD961-26F6-8DF0-D095-E9ADD378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0" y="1813810"/>
            <a:ext cx="11859697" cy="4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3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9F2FB1-5290-2B7C-5A68-56E3D6BFB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4312" y="224114"/>
            <a:ext cx="9223375" cy="547411"/>
          </a:xfrm>
        </p:spPr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pic>
        <p:nvPicPr>
          <p:cNvPr id="6" name="Picture Placeholder 5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37B4EFF9-06B1-318E-0D12-B6F36C4882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647" b="5647"/>
          <a:stretch>
            <a:fillRect/>
          </a:stretch>
        </p:blipFill>
        <p:spPr>
          <a:xfrm>
            <a:off x="484743" y="1634375"/>
            <a:ext cx="3549096" cy="4452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82DD-F0A8-B704-107A-E0315A359C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GOAL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change our relationship with the Queensland Government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EARLY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much earlier than you think</a:t>
            </a:r>
          </a:p>
        </p:txBody>
      </p:sp>
    </p:spTree>
    <p:extLst>
      <p:ext uri="{BB962C8B-B14F-4D97-AF65-F5344CB8AC3E}">
        <p14:creationId xmlns:p14="http://schemas.microsoft.com/office/powerpoint/2010/main" val="152057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ED9BB-1E25-0D2D-0D54-A985B55F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C7E58-BEB0-4DD5-82AE-102830DAE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4312" y="224114"/>
            <a:ext cx="9223375" cy="547411"/>
          </a:xfrm>
        </p:spPr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HOW WE DID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034A4-B605-4BA5-5D0E-614657E8AD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RESEARCH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LISTENING</a:t>
            </a:r>
          </a:p>
          <a:p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ADAPTING KEY MESSAGES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F6DA575-EDE1-7C28-2FE7-F6EFE1BACF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53629" t="12804" r="4495" b="13652"/>
          <a:stretch>
            <a:fillRect/>
          </a:stretch>
        </p:blipFill>
        <p:spPr>
          <a:xfrm>
            <a:off x="720725" y="1930399"/>
            <a:ext cx="3313113" cy="4156075"/>
          </a:xfrm>
        </p:spPr>
      </p:pic>
    </p:spTree>
    <p:extLst>
      <p:ext uri="{BB962C8B-B14F-4D97-AF65-F5344CB8AC3E}">
        <p14:creationId xmlns:p14="http://schemas.microsoft.com/office/powerpoint/2010/main" val="168664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5D5798-59DB-6B62-9FE0-99542BDE8D34}"/>
              </a:ext>
            </a:extLst>
          </p:cNvPr>
          <p:cNvSpPr txBox="1"/>
          <p:nvPr/>
        </p:nvSpPr>
        <p:spPr>
          <a:xfrm>
            <a:off x="260236" y="296785"/>
            <a:ext cx="11671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KEY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1D4B4-FF80-7FB6-34F7-40C32489CB34}"/>
              </a:ext>
            </a:extLst>
          </p:cNvPr>
          <p:cNvSpPr txBox="1"/>
          <p:nvPr/>
        </p:nvSpPr>
        <p:spPr>
          <a:xfrm>
            <a:off x="924872" y="1540701"/>
            <a:ext cx="459910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HOW FUNDING IS USED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”There’s a perception that you’re administratively expensive and give funds to farmers for equipment they can sell on.”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8F72A-4FD9-3F32-47D4-8FF030E6CAE8}"/>
              </a:ext>
            </a:extLst>
          </p:cNvPr>
          <p:cNvSpPr txBox="1"/>
          <p:nvPr/>
        </p:nvSpPr>
        <p:spPr>
          <a:xfrm>
            <a:off x="6668022" y="1540701"/>
            <a:ext cx="49999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GOVERNANCE INEFFICIENCY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”You come to the Minister as separate organisations, so there is no sense that you are one state or national movement.”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259FC-AE1B-59C3-2211-45F04DE9A806}"/>
              </a:ext>
            </a:extLst>
          </p:cNvPr>
          <p:cNvSpPr txBox="1"/>
          <p:nvPr/>
        </p:nvSpPr>
        <p:spPr>
          <a:xfrm>
            <a:off x="924871" y="4046501"/>
            <a:ext cx="49999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COMMUNICATING IMPACT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”You need to consistently and collectively lift your profile. It often feels like NRMs are always requesting handouts.”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7BA4-9F98-D2D0-4541-DD325DF1214F}"/>
              </a:ext>
            </a:extLst>
          </p:cNvPr>
          <p:cNvSpPr txBox="1"/>
          <p:nvPr/>
        </p:nvSpPr>
        <p:spPr>
          <a:xfrm>
            <a:off x="6668022" y="4046501"/>
            <a:ext cx="459910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ABILITY TO INFLUENCE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”You have lack of influence and clout. You’re not on our radar.”</a:t>
            </a:r>
          </a:p>
        </p:txBody>
      </p:sp>
    </p:spTree>
    <p:extLst>
      <p:ext uri="{BB962C8B-B14F-4D97-AF65-F5344CB8AC3E}">
        <p14:creationId xmlns:p14="http://schemas.microsoft.com/office/powerpoint/2010/main" val="172465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7E1BBE25BAE46BE7C4D941BB3C648" ma:contentTypeVersion="20" ma:contentTypeDescription="Create a new document." ma:contentTypeScope="" ma:versionID="6f5baed5b29cbc51abb3900e5a6e7451">
  <xsd:schema xmlns:xsd="http://www.w3.org/2001/XMLSchema" xmlns:xs="http://www.w3.org/2001/XMLSchema" xmlns:p="http://schemas.microsoft.com/office/2006/metadata/properties" xmlns:ns1="http://schemas.microsoft.com/sharepoint/v3" xmlns:ns2="1fa3cb7c-7532-4314-b9bd-1e062b03cfac" xmlns:ns3="7bdc6b33-0e4e-42b6-b7ea-74809649b50f" targetNamespace="http://schemas.microsoft.com/office/2006/metadata/properties" ma:root="true" ma:fieldsID="a0c9c539afb847ddb72d287ac2bac0ce" ns1:_="" ns2:_="" ns3:_="">
    <xsd:import namespace="http://schemas.microsoft.com/sharepoint/v3"/>
    <xsd:import namespace="1fa3cb7c-7532-4314-b9bd-1e062b03cfac"/>
    <xsd:import namespace="7bdc6b33-0e4e-42b6-b7ea-74809649b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3cb7c-7532-4314-b9bd-1e062b03cf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0e4c67f-0b8f-4d3f-8d02-dac73068d1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c6b33-0e4e-42b6-b7ea-74809649b50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37d12de-1e26-421d-a95c-48a5950dfc47}" ma:internalName="TaxCatchAll" ma:showField="CatchAllData" ma:web="7bdc6b33-0e4e-42b6-b7ea-74809649b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1fa3cb7c-7532-4314-b9bd-1e062b03cfac">
      <Terms xmlns="http://schemas.microsoft.com/office/infopath/2007/PartnerControls"/>
    </lcf76f155ced4ddcb4097134ff3c332f>
    <TaxCatchAll xmlns="7bdc6b33-0e4e-42b6-b7ea-74809649b50f" xsi:nil="true"/>
  </documentManagement>
</p:properties>
</file>

<file path=customXml/itemProps1.xml><?xml version="1.0" encoding="utf-8"?>
<ds:datastoreItem xmlns:ds="http://schemas.openxmlformats.org/officeDocument/2006/customXml" ds:itemID="{4A0ADBFE-C056-4719-B043-0158238960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1B8297-5335-4DCD-9781-C7B067F39B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a3cb7c-7532-4314-b9bd-1e062b03cfac"/>
    <ds:schemaRef ds:uri="7bdc6b33-0e4e-42b6-b7ea-74809649b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F90CA1-EB1A-480B-A800-4C20C2120E34}">
  <ds:schemaRefs>
    <ds:schemaRef ds:uri="http://www.w3.org/XML/1998/namespace"/>
    <ds:schemaRef ds:uri="http://purl.org/dc/elements/1.1/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7bdc6b33-0e4e-42b6-b7ea-74809649b50f"/>
    <ds:schemaRef ds:uri="1fa3cb7c-7532-4314-b9bd-1e062b03cfac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624</Words>
  <Application>Microsoft Macintosh PowerPoint</Application>
  <PresentationFormat>Widescreen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Samantha Morris</cp:lastModifiedBy>
  <cp:revision>5</cp:revision>
  <dcterms:created xsi:type="dcterms:W3CDTF">2022-11-11T04:13:18Z</dcterms:created>
  <dcterms:modified xsi:type="dcterms:W3CDTF">2025-09-08T01:30:31Z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0x0101000B47E1BBE25BAE46BE7C4D941BB3C648</vt:lpwstr>
  </property>
</Properties>
</file>